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0a0b18f47_0_3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10a0b18f47_0_3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2e9aaaac4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2e9aaaac4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2e9aaaac4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2e9aaaac4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2e9aaaac4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2e9aaaac4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2e9aaaac4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2e9aaaac4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2f4a2109a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2f4a2109a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f5987f231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f5987f231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2f4a2109a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2f4a2109a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2e9aaaac4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2e9aaaac4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2e9aaaac4c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2e9aaaac4c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2e9aaaac4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2e9aaaac4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2e9aaaac4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22e9aaaac4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2e9aaaac4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2e9aaaac4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f5987f231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f5987f231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2e9aaaac4c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2e9aaaac4c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2f4a2109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2f4a2109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f5987f231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f5987f231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2e9aaaac4c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5552" y="685800"/>
            <a:ext cx="5747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2e9aaaac4c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5025" y="1"/>
            <a:ext cx="2511872" cy="7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0" y="734664"/>
            <a:ext cx="9144000" cy="2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0" y="2938657"/>
            <a:ext cx="9144000" cy="2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56000" y="1272194"/>
            <a:ext cx="8003700" cy="10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92000" y="831701"/>
            <a:ext cx="61569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1725" rIns="72850" bIns="728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19100" marR="0" lvl="1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urce Sans Pro"/>
              <a:buNone/>
              <a:defRPr sz="140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825500" marR="0" lvl="2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urce Sans Pro"/>
              <a:buNone/>
              <a:defRPr sz="140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44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urce Sans Pro"/>
              <a:buNone/>
              <a:defRPr sz="140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6637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urce Sans Pro"/>
              <a:buNone/>
              <a:defRPr sz="140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0828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urce Sans Pro"/>
              <a:buNone/>
              <a:defRPr sz="140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489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urce Sans Pro"/>
              <a:buNone/>
              <a:defRPr sz="140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9083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urce Sans Pro"/>
              <a:buNone/>
              <a:defRPr sz="140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3274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urce Sans Pro"/>
              <a:buNone/>
              <a:defRPr sz="140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 med logo">
  <p:cSld name="TWO_OBJECTS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1"/>
          <p:cNvPicPr preferRelativeResize="0"/>
          <p:nvPr/>
        </p:nvPicPr>
        <p:blipFill rotWithShape="1">
          <a:blip r:embed="rId2">
            <a:alphaModFix/>
          </a:blip>
          <a:srcRect l="-8813"/>
          <a:stretch/>
        </p:blipFill>
        <p:spPr>
          <a:xfrm>
            <a:off x="0" y="4629163"/>
            <a:ext cx="1913636" cy="5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457204" y="217696"/>
            <a:ext cx="83115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92542" y="932401"/>
            <a:ext cx="4063500" cy="3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sz="18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4740713" y="932400"/>
            <a:ext cx="4063500" cy="3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beskrivelse for del">
  <p:cSld name="TWO_OBJECT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/>
          <p:nvPr/>
        </p:nvSpPr>
        <p:spPr>
          <a:xfrm>
            <a:off x="4556010" y="-867"/>
            <a:ext cx="45882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4740713" y="-782"/>
            <a:ext cx="406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288000" y="217700"/>
            <a:ext cx="40527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2"/>
          </p:nvPr>
        </p:nvSpPr>
        <p:spPr>
          <a:xfrm>
            <a:off x="288000" y="2623925"/>
            <a:ext cx="4052700" cy="21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beskrivelse for del med logo">
  <p:cSld name="TWO_OBJECTS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4556010" y="-867"/>
            <a:ext cx="45882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l="-8813"/>
          <a:stretch/>
        </p:blipFill>
        <p:spPr>
          <a:xfrm>
            <a:off x="0" y="4629163"/>
            <a:ext cx="1913636" cy="5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4740713" y="-782"/>
            <a:ext cx="406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288000" y="217700"/>
            <a:ext cx="40527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"/>
          </p:nvPr>
        </p:nvSpPr>
        <p:spPr>
          <a:xfrm>
            <a:off x="288000" y="2623925"/>
            <a:ext cx="4052700" cy="21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ort tall">
  <p:cSld name="CUSTOM_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-43" y="2572583"/>
            <a:ext cx="9144000" cy="25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88000" y="1650"/>
            <a:ext cx="8568000" cy="25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00">
                <a:latin typeface="Source Serif Pro"/>
                <a:ea typeface="Source Serif Pro"/>
                <a:cs typeface="Source Serif Pro"/>
                <a:sym typeface="Source Serif Pro"/>
              </a:rPr>
              <a:t>xx %</a:t>
            </a:r>
            <a:endParaRPr sz="112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288000" y="0"/>
            <a:ext cx="8568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 med logo">
  <p:cSld name="TITLE_ONLY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288000" y="0"/>
            <a:ext cx="8568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 l="-8813"/>
          <a:stretch/>
        </p:blipFill>
        <p:spPr>
          <a:xfrm>
            <a:off x="0" y="4629163"/>
            <a:ext cx="1913636" cy="51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tekst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288000" y="4229075"/>
            <a:ext cx="85680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i="1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 i="1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 i="1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 i="1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 i="1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 i="1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 i="1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 i="1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 i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CUSTOM_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 med logo">
  <p:cSld name="CUSTOM_4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9"/>
          <p:cNvPicPr preferRelativeResize="0"/>
          <p:nvPr/>
        </p:nvPicPr>
        <p:blipFill rotWithShape="1">
          <a:blip r:embed="rId2">
            <a:alphaModFix/>
          </a:blip>
          <a:srcRect l="-8813"/>
          <a:stretch/>
        </p:blipFill>
        <p:spPr>
          <a:xfrm>
            <a:off x="0" y="4629163"/>
            <a:ext cx="1913636" cy="51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1"/>
          <p:cNvPicPr preferRelativeResize="0"/>
          <p:nvPr/>
        </p:nvPicPr>
        <p:blipFill rotWithShape="1">
          <a:blip r:embed="rId2">
            <a:alphaModFix/>
          </a:blip>
          <a:srcRect t="29" b="29"/>
          <a:stretch/>
        </p:blipFill>
        <p:spPr>
          <a:xfrm>
            <a:off x="0" y="1"/>
            <a:ext cx="2511874" cy="7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1"/>
          <p:cNvSpPr/>
          <p:nvPr/>
        </p:nvSpPr>
        <p:spPr>
          <a:xfrm>
            <a:off x="0" y="734664"/>
            <a:ext cx="9144000" cy="2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1"/>
          <p:cNvSpPr/>
          <p:nvPr/>
        </p:nvSpPr>
        <p:spPr>
          <a:xfrm>
            <a:off x="0" y="2938657"/>
            <a:ext cx="9144000" cy="2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1"/>
          <p:cNvSpPr txBox="1">
            <a:spLocks noGrp="1"/>
          </p:cNvSpPr>
          <p:nvPr>
            <p:ph type="ctrTitle"/>
          </p:nvPr>
        </p:nvSpPr>
        <p:spPr>
          <a:xfrm>
            <a:off x="658200" y="1272200"/>
            <a:ext cx="8046600" cy="10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3400"/>
              <a:buFont typeface="Source Serif Pro"/>
              <a:buNone/>
              <a:defRPr sz="3400" i="0" u="none" strike="noStrike" cap="none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ubTitle" idx="1"/>
          </p:nvPr>
        </p:nvSpPr>
        <p:spPr>
          <a:xfrm>
            <a:off x="658200" y="831700"/>
            <a:ext cx="80466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19100" marR="0" lvl="1" indent="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825500" marR="0" lvl="2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44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6637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082800" marR="0" lvl="5" indent="-127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489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9083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327400" marR="0" lvl="8" indent="-127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>
            <a:spLocks noGrp="1"/>
          </p:cNvSpPr>
          <p:nvPr>
            <p:ph type="pic" idx="2"/>
          </p:nvPr>
        </p:nvSpPr>
        <p:spPr>
          <a:xfrm>
            <a:off x="658200" y="2011800"/>
            <a:ext cx="7827000" cy="31311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21"/>
          <p:cNvSpPr txBox="1">
            <a:spLocks noGrp="1"/>
          </p:cNvSpPr>
          <p:nvPr>
            <p:ph type="subTitle" idx="3"/>
          </p:nvPr>
        </p:nvSpPr>
        <p:spPr>
          <a:xfrm>
            <a:off x="658200" y="4875000"/>
            <a:ext cx="78270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>
  <p:cSld name="CUSTOM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6" y="2938657"/>
            <a:ext cx="9144000" cy="2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756000" y="734700"/>
            <a:ext cx="8003700" cy="22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5025" y="1"/>
            <a:ext cx="2511872" cy="7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lakat">
  <p:cSld name="TITLE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2"/>
          <p:cNvPicPr preferRelativeResize="0"/>
          <p:nvPr/>
        </p:nvPicPr>
        <p:blipFill rotWithShape="1">
          <a:blip r:embed="rId2">
            <a:alphaModFix/>
          </a:blip>
          <a:srcRect t="29" b="29"/>
          <a:stretch/>
        </p:blipFill>
        <p:spPr>
          <a:xfrm>
            <a:off x="0" y="1"/>
            <a:ext cx="2511874" cy="7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2"/>
          <p:cNvSpPr/>
          <p:nvPr/>
        </p:nvSpPr>
        <p:spPr>
          <a:xfrm>
            <a:off x="0" y="734668"/>
            <a:ext cx="9144000" cy="440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>
  <p:cSld name="CUSTOM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/>
          <p:nvPr/>
        </p:nvSpPr>
        <p:spPr>
          <a:xfrm>
            <a:off x="75" y="2577299"/>
            <a:ext cx="9144000" cy="256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3"/>
          <p:cNvSpPr txBox="1">
            <a:spLocks noGrp="1"/>
          </p:cNvSpPr>
          <p:nvPr>
            <p:ph type="ctrTitle"/>
          </p:nvPr>
        </p:nvSpPr>
        <p:spPr>
          <a:xfrm>
            <a:off x="439200" y="0"/>
            <a:ext cx="8265600" cy="25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23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91" name="Google Shape;91;p23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3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3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3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3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3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3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3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3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3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3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3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3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3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3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3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3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3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3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3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vedpoeng">
  <p:cSld name="CUSTOM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/>
          <p:nvPr/>
        </p:nvSpPr>
        <p:spPr>
          <a:xfrm>
            <a:off x="86" y="-816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4"/>
          <p:cNvSpPr txBox="1">
            <a:spLocks noGrp="1"/>
          </p:cNvSpPr>
          <p:nvPr>
            <p:ph type="ctrTitle"/>
          </p:nvPr>
        </p:nvSpPr>
        <p:spPr>
          <a:xfrm>
            <a:off x="439200" y="0"/>
            <a:ext cx="8265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i="0" u="none" strike="noStrike" cap="none"/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24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125" name="Google Shape;125;p24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4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4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 i="0" u="none" strike="noStrike" cap="non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439200" y="1008600"/>
            <a:ext cx="8265600" cy="3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sz="18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25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159" name="Google Shape;159;p25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5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5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5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5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5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5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5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5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5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delingsoverskrift" type="secHead">
  <p:cSld name="SECTION_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body" idx="1"/>
          </p:nvPr>
        </p:nvSpPr>
        <p:spPr>
          <a:xfrm>
            <a:off x="439200" y="439200"/>
            <a:ext cx="8265600" cy="30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439200" y="3455700"/>
            <a:ext cx="77760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26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193" name="Google Shape;193;p26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6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6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6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6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6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6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6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6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6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6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6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6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6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6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439200" y="932400"/>
            <a:ext cx="40230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sz="18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body" idx="2"/>
          </p:nvPr>
        </p:nvSpPr>
        <p:spPr>
          <a:xfrm>
            <a:off x="4681800" y="932400"/>
            <a:ext cx="38034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226" name="Google Shape;226;p27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27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228" name="Google Shape;228;p27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beskrivelse for del">
  <p:cSld name="TWO_OBJECTS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"/>
          <p:cNvSpPr/>
          <p:nvPr/>
        </p:nvSpPr>
        <p:spPr>
          <a:xfrm>
            <a:off x="4556010" y="-867"/>
            <a:ext cx="45882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8"/>
          <p:cNvSpPr txBox="1">
            <a:spLocks noGrp="1"/>
          </p:cNvSpPr>
          <p:nvPr>
            <p:ph type="body" idx="1"/>
          </p:nvPr>
        </p:nvSpPr>
        <p:spPr>
          <a:xfrm>
            <a:off x="4681800" y="-775"/>
            <a:ext cx="4023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SzPts val="1800"/>
              <a:buChar char="▪"/>
              <a:defRPr i="0" u="none" strike="noStrike" cap="none"/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▪"/>
              <a:defRPr i="0" u="none" strike="noStrike" cap="none"/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SzPts val="1200"/>
              <a:buChar char="▪"/>
              <a:defRPr i="0" u="none" strike="noStrike" cap="none"/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▪"/>
              <a:defRPr i="0" u="none" strike="noStrike" cap="none"/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▪"/>
              <a:defRPr i="0" u="none" strike="noStrike" cap="none"/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i="0" u="none" strike="noStrike" cap="none"/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i="0" u="none" strike="noStrike" cap="none"/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i="0" u="none" strike="noStrike" cap="none"/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i="0" u="none" strike="noStrike" cap="none"/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title"/>
          </p:nvPr>
        </p:nvSpPr>
        <p:spPr>
          <a:xfrm>
            <a:off x="439200" y="295200"/>
            <a:ext cx="4023000" cy="23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subTitle" idx="2"/>
          </p:nvPr>
        </p:nvSpPr>
        <p:spPr>
          <a:xfrm>
            <a:off x="439200" y="2623925"/>
            <a:ext cx="4023000" cy="20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2" name="Google Shape;262;p28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28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264" name="Google Shape;264;p28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ort tall">
  <p:cSld name="CUSTOM_3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/>
          <p:nvPr/>
        </p:nvSpPr>
        <p:spPr>
          <a:xfrm>
            <a:off x="-43" y="2572583"/>
            <a:ext cx="9144000" cy="25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9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29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297" name="Google Shape;297;p29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9"/>
          <p:cNvSpPr txBox="1">
            <a:spLocks noGrp="1"/>
          </p:cNvSpPr>
          <p:nvPr>
            <p:ph type="title" hasCustomPrompt="1"/>
          </p:nvPr>
        </p:nvSpPr>
        <p:spPr>
          <a:xfrm>
            <a:off x="439200" y="1575"/>
            <a:ext cx="8265600" cy="257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>
            <a:spLocks noGrp="1"/>
          </p:cNvSpPr>
          <p:nvPr>
            <p:ph type="title"/>
          </p:nvPr>
        </p:nvSpPr>
        <p:spPr>
          <a:xfrm>
            <a:off x="439200" y="0"/>
            <a:ext cx="8265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30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30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331" name="Google Shape;331;p30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tekst" type="picTx">
  <p:cSld name="PICTURE_WITH_CAPTION_TEX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31"/>
          <p:cNvSpPr txBox="1">
            <a:spLocks noGrp="1"/>
          </p:cNvSpPr>
          <p:nvPr>
            <p:ph type="title"/>
          </p:nvPr>
        </p:nvSpPr>
        <p:spPr>
          <a:xfrm>
            <a:off x="439200" y="4229075"/>
            <a:ext cx="80460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63" name="Google Shape;363;p31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" name="Google Shape;364;p31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365" name="Google Shape;365;p31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1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vedpoeng byvåpen">
  <p:cSld name="CUSTOM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5025" y="1"/>
            <a:ext cx="2511872" cy="7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86" y="734664"/>
            <a:ext cx="9144000" cy="440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720000" y="735450"/>
            <a:ext cx="8003700" cy="4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CUSTOM_4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2"/>
          <p:cNvSpPr/>
          <p:nvPr/>
        </p:nvSpPr>
        <p:spPr>
          <a:xfrm>
            <a:off x="8485202" y="4413120"/>
            <a:ext cx="658992" cy="729749"/>
          </a:xfrm>
          <a:custGeom>
            <a:avLst/>
            <a:gdLst/>
            <a:ahLst/>
            <a:cxnLst/>
            <a:rect l="l" t="t" r="r" b="b"/>
            <a:pathLst>
              <a:path w="183308" h="202990" extrusionOk="0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" name="Google Shape;396;p32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397" name="Google Shape;397;p32"/>
            <p:cNvSpPr/>
            <p:nvPr/>
          </p:nvSpPr>
          <p:spPr>
            <a:xfrm>
              <a:off x="3730375" y="3807800"/>
              <a:ext cx="19325" cy="48250"/>
            </a:xfrm>
            <a:custGeom>
              <a:avLst/>
              <a:gdLst/>
              <a:ahLst/>
              <a:cxnLst/>
              <a:rect l="l" t="t" r="r" b="b"/>
              <a:pathLst>
                <a:path w="773" h="1930" extrusionOk="0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2538875" y="1366900"/>
              <a:ext cx="2325150" cy="2817175"/>
            </a:xfrm>
            <a:custGeom>
              <a:avLst/>
              <a:gdLst/>
              <a:ahLst/>
              <a:cxnLst/>
              <a:rect l="l" t="t" r="r" b="b"/>
              <a:pathLst>
                <a:path w="93006" h="112687" extrusionOk="0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3884750" y="3827100"/>
              <a:ext cx="14500" cy="19300"/>
            </a:xfrm>
            <a:custGeom>
              <a:avLst/>
              <a:gdLst/>
              <a:ahLst/>
              <a:cxnLst/>
              <a:rect l="l" t="t" r="r" b="b"/>
              <a:pathLst>
                <a:path w="580" h="772" extrusionOk="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3378225" y="28623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3334825" y="2553575"/>
              <a:ext cx="149550" cy="149575"/>
            </a:xfrm>
            <a:custGeom>
              <a:avLst/>
              <a:gdLst/>
              <a:ahLst/>
              <a:cxnLst/>
              <a:rect l="l" t="t" r="r" b="b"/>
              <a:pathLst>
                <a:path w="5982" h="5983" extrusionOk="0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3465075" y="3687200"/>
              <a:ext cx="110975" cy="67550"/>
            </a:xfrm>
            <a:custGeom>
              <a:avLst/>
              <a:gdLst/>
              <a:ahLst/>
              <a:cxnLst/>
              <a:rect l="l" t="t" r="r" b="b"/>
              <a:pathLst>
                <a:path w="4439" h="2702" extrusionOk="0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3508475" y="3763100"/>
              <a:ext cx="43450" cy="25425"/>
            </a:xfrm>
            <a:custGeom>
              <a:avLst/>
              <a:gdLst/>
              <a:ahLst/>
              <a:cxnLst/>
              <a:rect l="l" t="t" r="r" b="b"/>
              <a:pathLst>
                <a:path w="1738" h="1017" extrusionOk="0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3797925" y="3740250"/>
              <a:ext cx="38600" cy="82050"/>
            </a:xfrm>
            <a:custGeom>
              <a:avLst/>
              <a:gdLst/>
              <a:ahLst/>
              <a:cxnLst/>
              <a:rect l="l" t="t" r="r" b="b"/>
              <a:pathLst>
                <a:path w="1544" h="3282" extrusionOk="0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3571200" y="3759550"/>
              <a:ext cx="33775" cy="57925"/>
            </a:xfrm>
            <a:custGeom>
              <a:avLst/>
              <a:gdLst/>
              <a:ahLst/>
              <a:cxnLst/>
              <a:rect l="l" t="t" r="r" b="b"/>
              <a:pathLst>
                <a:path w="1351" h="2317" extrusionOk="0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4121125" y="2789950"/>
              <a:ext cx="28950" cy="14500"/>
            </a:xfrm>
            <a:custGeom>
              <a:avLst/>
              <a:gdLst/>
              <a:ahLst/>
              <a:cxnLst/>
              <a:rect l="l" t="t" r="r" b="b"/>
              <a:pathLst>
                <a:path w="1158" h="580" extrusionOk="0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3783450" y="3860850"/>
              <a:ext cx="9675" cy="19325"/>
            </a:xfrm>
            <a:custGeom>
              <a:avLst/>
              <a:gdLst/>
              <a:ahLst/>
              <a:cxnLst/>
              <a:rect l="l" t="t" r="r" b="b"/>
              <a:pathLst>
                <a:path w="387" h="773" extrusionOk="0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3527775" y="3778850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3793100" y="3754725"/>
              <a:ext cx="24125" cy="14500"/>
            </a:xfrm>
            <a:custGeom>
              <a:avLst/>
              <a:gdLst/>
              <a:ahLst/>
              <a:cxnLst/>
              <a:rect l="l" t="t" r="r" b="b"/>
              <a:pathLst>
                <a:path w="965" h="580" extrusionOk="0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3696625" y="3865675"/>
              <a:ext cx="9650" cy="19325"/>
            </a:xfrm>
            <a:custGeom>
              <a:avLst/>
              <a:gdLst/>
              <a:ahLst/>
              <a:cxnLst/>
              <a:rect l="l" t="t" r="r" b="b"/>
              <a:pathLst>
                <a:path w="386" h="773" extrusionOk="0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3783450" y="3827100"/>
              <a:ext cx="24150" cy="24125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3667675" y="3687200"/>
              <a:ext cx="24150" cy="9675"/>
            </a:xfrm>
            <a:custGeom>
              <a:avLst/>
              <a:gdLst/>
              <a:ahLst/>
              <a:cxnLst/>
              <a:rect l="l" t="t" r="r" b="b"/>
              <a:pathLst>
                <a:path w="966" h="387" extrusionOk="0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3691800" y="3670575"/>
              <a:ext cx="9650" cy="16650"/>
            </a:xfrm>
            <a:custGeom>
              <a:avLst/>
              <a:gdLst/>
              <a:ahLst/>
              <a:cxnLst/>
              <a:rect l="l" t="t" r="r" b="b"/>
              <a:pathLst>
                <a:path w="386" h="666" extrusionOk="0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3706250" y="3687200"/>
              <a:ext cx="28975" cy="9675"/>
            </a:xfrm>
            <a:custGeom>
              <a:avLst/>
              <a:gdLst/>
              <a:ahLst/>
              <a:cxnLst/>
              <a:rect l="l" t="t" r="r" b="b"/>
              <a:pathLst>
                <a:path w="1159" h="387" extrusionOk="0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3855800" y="3769200"/>
              <a:ext cx="28975" cy="24150"/>
            </a:xfrm>
            <a:custGeom>
              <a:avLst/>
              <a:gdLst/>
              <a:ahLst/>
              <a:cxnLst/>
              <a:rect l="l" t="t" r="r" b="b"/>
              <a:pathLst>
                <a:path w="1159" h="966" extrusionOk="0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3846150" y="3783675"/>
              <a:ext cx="24150" cy="19325"/>
            </a:xfrm>
            <a:custGeom>
              <a:avLst/>
              <a:gdLst/>
              <a:ahLst/>
              <a:cxnLst/>
              <a:rect l="l" t="t" r="r" b="b"/>
              <a:pathLst>
                <a:path w="966" h="773" extrusionOk="0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3715900" y="3720975"/>
              <a:ext cx="43450" cy="19300"/>
            </a:xfrm>
            <a:custGeom>
              <a:avLst/>
              <a:gdLst/>
              <a:ahLst/>
              <a:cxnLst/>
              <a:rect l="l" t="t" r="r" b="b"/>
              <a:pathLst>
                <a:path w="1738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3715900" y="3856025"/>
              <a:ext cx="9675" cy="28975"/>
            </a:xfrm>
            <a:custGeom>
              <a:avLst/>
              <a:gdLst/>
              <a:ahLst/>
              <a:cxnLst/>
              <a:rect l="l" t="t" r="r" b="b"/>
              <a:pathLst>
                <a:path w="387" h="1159" extrusionOk="0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3431300" y="3632850"/>
              <a:ext cx="530650" cy="285925"/>
            </a:xfrm>
            <a:custGeom>
              <a:avLst/>
              <a:gdLst/>
              <a:ahLst/>
              <a:cxnLst/>
              <a:rect l="l" t="t" r="r" b="b"/>
              <a:pathLst>
                <a:path w="21226" h="11437" extrusionOk="0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3633900" y="3720975"/>
              <a:ext cx="53100" cy="19300"/>
            </a:xfrm>
            <a:custGeom>
              <a:avLst/>
              <a:gdLst/>
              <a:ahLst/>
              <a:cxnLst/>
              <a:rect l="l" t="t" r="r" b="b"/>
              <a:pathLst>
                <a:path w="2124" h="772" extrusionOk="0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3768975" y="38560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3576025" y="3725800"/>
              <a:ext cx="28950" cy="19300"/>
            </a:xfrm>
            <a:custGeom>
              <a:avLst/>
              <a:gdLst/>
              <a:ahLst/>
              <a:cxnLst/>
              <a:rect l="l" t="t" r="r" b="b"/>
              <a:pathLst>
                <a:path w="1158" h="772" extrusionOk="0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3358950" y="3571425"/>
              <a:ext cx="685000" cy="381100"/>
            </a:xfrm>
            <a:custGeom>
              <a:avLst/>
              <a:gdLst/>
              <a:ahLst/>
              <a:cxnLst/>
              <a:rect l="l" t="t" r="r" b="b"/>
              <a:pathLst>
                <a:path w="27400" h="15244" extrusionOk="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4082525" y="2847850"/>
              <a:ext cx="48275" cy="19300"/>
            </a:xfrm>
            <a:custGeom>
              <a:avLst/>
              <a:gdLst/>
              <a:ahLst/>
              <a:cxnLst/>
              <a:rect l="l" t="t" r="r" b="b"/>
              <a:pathLst>
                <a:path w="1931" h="772" extrusionOk="0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3682150" y="3730625"/>
              <a:ext cx="33775" cy="67550"/>
            </a:xfrm>
            <a:custGeom>
              <a:avLst/>
              <a:gdLst/>
              <a:ahLst/>
              <a:cxnLst/>
              <a:rect l="l" t="t" r="r" b="b"/>
              <a:pathLst>
                <a:path w="1351" h="2702" extrusionOk="0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 1">
  <p:cSld name="TITLE_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3"/>
          <p:cNvSpPr/>
          <p:nvPr/>
        </p:nvSpPr>
        <p:spPr>
          <a:xfrm>
            <a:off x="0" y="734664"/>
            <a:ext cx="9144000" cy="22041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3"/>
          <p:cNvSpPr/>
          <p:nvPr/>
        </p:nvSpPr>
        <p:spPr>
          <a:xfrm>
            <a:off x="0" y="2938657"/>
            <a:ext cx="9144000" cy="1983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3"/>
          <p:cNvSpPr txBox="1">
            <a:spLocks noGrp="1"/>
          </p:cNvSpPr>
          <p:nvPr>
            <p:ph type="ctrTitle"/>
          </p:nvPr>
        </p:nvSpPr>
        <p:spPr>
          <a:xfrm>
            <a:off x="939102" y="1591773"/>
            <a:ext cx="80037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9pPr>
          </a:lstStyle>
          <a:p>
            <a:endParaRPr/>
          </a:p>
        </p:txBody>
      </p:sp>
      <p:pic>
        <p:nvPicPr>
          <p:cNvPr id="430" name="Google Shape;430;p33" descr="IMG_0236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651" y="2473370"/>
            <a:ext cx="3297827" cy="247336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3"/>
          <p:cNvSpPr/>
          <p:nvPr/>
        </p:nvSpPr>
        <p:spPr>
          <a:xfrm>
            <a:off x="0" y="4910006"/>
            <a:ext cx="9144000" cy="244800"/>
          </a:xfrm>
          <a:prstGeom prst="rect">
            <a:avLst/>
          </a:prstGeom>
          <a:solidFill>
            <a:srgbClr val="9D9D9D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3"/>
          <p:cNvSpPr txBox="1">
            <a:spLocks noGrp="1"/>
          </p:cNvSpPr>
          <p:nvPr>
            <p:ph type="subTitle" idx="1"/>
          </p:nvPr>
        </p:nvSpPr>
        <p:spPr>
          <a:xfrm>
            <a:off x="985083" y="759153"/>
            <a:ext cx="6156900" cy="1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500"/>
              <a:buFont typeface="Noto Sans Symbols"/>
              <a:buNone/>
              <a:defRPr sz="2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3" name="Google Shape;433;p33"/>
          <p:cNvSpPr txBox="1">
            <a:spLocks noGrp="1"/>
          </p:cNvSpPr>
          <p:nvPr>
            <p:ph type="dt" idx="10"/>
          </p:nvPr>
        </p:nvSpPr>
        <p:spPr>
          <a:xfrm>
            <a:off x="954299" y="4971228"/>
            <a:ext cx="923400" cy="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4" name="Google Shape;434;p33"/>
          <p:cNvSpPr txBox="1">
            <a:spLocks noGrp="1"/>
          </p:cNvSpPr>
          <p:nvPr>
            <p:ph type="ftr" idx="11"/>
          </p:nvPr>
        </p:nvSpPr>
        <p:spPr>
          <a:xfrm>
            <a:off x="2000949" y="4971228"/>
            <a:ext cx="6310800" cy="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33"/>
          <p:cNvSpPr txBox="1">
            <a:spLocks noGrp="1"/>
          </p:cNvSpPr>
          <p:nvPr>
            <p:ph type="sldNum" idx="12"/>
          </p:nvPr>
        </p:nvSpPr>
        <p:spPr>
          <a:xfrm>
            <a:off x="8465558" y="4971228"/>
            <a:ext cx="492600" cy="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6" name="Google Shape;436;p33" descr="signat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506" y="177304"/>
            <a:ext cx="2123151" cy="396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 1">
  <p:cSld name="OBJECT_1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4"/>
          <p:cNvSpPr txBox="1">
            <a:spLocks noGrp="1"/>
          </p:cNvSpPr>
          <p:nvPr>
            <p:ph type="title"/>
          </p:nvPr>
        </p:nvSpPr>
        <p:spPr>
          <a:xfrm>
            <a:off x="457200" y="122443"/>
            <a:ext cx="83115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"/>
            </a:lvl9pPr>
          </a:lstStyle>
          <a:p>
            <a:endParaRPr/>
          </a:p>
        </p:txBody>
      </p:sp>
      <p:sp>
        <p:nvSpPr>
          <p:cNvPr id="439" name="Google Shape;439;p34"/>
          <p:cNvSpPr txBox="1">
            <a:spLocks noGrp="1"/>
          </p:cNvSpPr>
          <p:nvPr>
            <p:ph type="body" idx="1"/>
          </p:nvPr>
        </p:nvSpPr>
        <p:spPr>
          <a:xfrm>
            <a:off x="461758" y="979552"/>
            <a:ext cx="8311500" cy="3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Noto Sans Symbols"/>
              <a:buChar char="▪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▪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0" name="Google Shape;440;p34"/>
          <p:cNvSpPr txBox="1">
            <a:spLocks noGrp="1"/>
          </p:cNvSpPr>
          <p:nvPr>
            <p:ph type="dt" idx="10"/>
          </p:nvPr>
        </p:nvSpPr>
        <p:spPr>
          <a:xfrm>
            <a:off x="1246975" y="4972087"/>
            <a:ext cx="892800" cy="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1" name="Google Shape;441;p34"/>
          <p:cNvSpPr txBox="1">
            <a:spLocks noGrp="1"/>
          </p:cNvSpPr>
          <p:nvPr>
            <p:ph type="ftr" idx="11"/>
          </p:nvPr>
        </p:nvSpPr>
        <p:spPr>
          <a:xfrm>
            <a:off x="2293742" y="4971228"/>
            <a:ext cx="5987100" cy="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2" name="Google Shape;442;p34"/>
          <p:cNvSpPr txBox="1">
            <a:spLocks noGrp="1"/>
          </p:cNvSpPr>
          <p:nvPr>
            <p:ph type="sldNum" idx="12"/>
          </p:nvPr>
        </p:nvSpPr>
        <p:spPr>
          <a:xfrm>
            <a:off x="8465558" y="4971228"/>
            <a:ext cx="431100" cy="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vedpoeng bakgrunnsfarge">
  <p:cSld name="CUSTOM_2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86" y="-816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720000" y="0"/>
            <a:ext cx="8003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457200" y="932400"/>
            <a:ext cx="8316300" cy="3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sz="18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4" y="217696"/>
            <a:ext cx="83115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 med logo">
  <p:cSld name="OBJECT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7"/>
          <p:cNvPicPr preferRelativeResize="0"/>
          <p:nvPr/>
        </p:nvPicPr>
        <p:blipFill rotWithShape="1">
          <a:blip r:embed="rId2">
            <a:alphaModFix/>
          </a:blip>
          <a:srcRect l="-8813"/>
          <a:stretch/>
        </p:blipFill>
        <p:spPr>
          <a:xfrm>
            <a:off x="0" y="4629163"/>
            <a:ext cx="1913636" cy="5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457204" y="217696"/>
            <a:ext cx="83115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57200" y="932400"/>
            <a:ext cx="8316300" cy="3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delingsoverskrift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540000" y="788400"/>
            <a:ext cx="8233200" cy="25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540000" y="3369675"/>
            <a:ext cx="80640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delingsoverskrift med logo">
  <p:cSld name="SECTION_HEADER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9"/>
          <p:cNvPicPr preferRelativeResize="0"/>
          <p:nvPr/>
        </p:nvPicPr>
        <p:blipFill rotWithShape="1">
          <a:blip r:embed="rId2">
            <a:alphaModFix/>
          </a:blip>
          <a:srcRect l="-8813"/>
          <a:stretch/>
        </p:blipFill>
        <p:spPr>
          <a:xfrm>
            <a:off x="0" y="4629163"/>
            <a:ext cx="1913636" cy="5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40000" y="3369675"/>
            <a:ext cx="80640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540000" y="788400"/>
            <a:ext cx="8233200" cy="25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492542" y="932401"/>
            <a:ext cx="4063500" cy="3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sz="18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740713" y="932400"/>
            <a:ext cx="4063500" cy="3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4572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i="0" u="none" strike="noStrike" cap="none">
                <a:solidFill>
                  <a:schemeClr val="dk1"/>
                </a:solidFill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3pPr>
            <a:lvl4pPr marL="1828800" marR="0" lvl="3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strike="noStrike" cap="none">
                <a:solidFill>
                  <a:schemeClr val="dk1"/>
                </a:solidFill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457204" y="217696"/>
            <a:ext cx="83115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4" y="217696"/>
            <a:ext cx="83115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 i="0" u="none" strike="noStrike" cap="non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932400"/>
            <a:ext cx="8316300" cy="3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sz="18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sz="3400" i="0" u="none" strike="noStrike" cap="non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439200" y="1008600"/>
            <a:ext cx="8265600" cy="3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sz="18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15">
          <p15:clr>
            <a:srgbClr val="EA4335"/>
          </p15:clr>
        </p15:guide>
        <p15:guide id="2" pos="277">
          <p15:clr>
            <a:srgbClr val="EA4335"/>
          </p15:clr>
        </p15:guide>
        <p15:guide id="3" pos="5483">
          <p15:clr>
            <a:srgbClr val="EA4335"/>
          </p15:clr>
        </p15:guide>
        <p15:guide id="4" orient="horz" pos="277">
          <p15:clr>
            <a:srgbClr val="EA4335"/>
          </p15:clr>
        </p15:guide>
        <p15:guide id="5" orient="horz" pos="2963">
          <p15:clr>
            <a:srgbClr val="EA4335"/>
          </p15:clr>
        </p15:guide>
        <p15:guide id="6" pos="2811">
          <p15:clr>
            <a:srgbClr val="EA4335"/>
          </p15:clr>
        </p15:guide>
        <p15:guide id="7" pos="2949">
          <p15:clr>
            <a:srgbClr val="EA4335"/>
          </p15:clr>
        </p15:guide>
        <p15:guide id="8" pos="5345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5"/>
          <p:cNvSpPr txBox="1">
            <a:spLocks noGrp="1"/>
          </p:cNvSpPr>
          <p:nvPr>
            <p:ph type="subTitle" idx="1"/>
          </p:nvPr>
        </p:nvSpPr>
        <p:spPr>
          <a:xfrm>
            <a:off x="658200" y="831700"/>
            <a:ext cx="80466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Foredrag ved Idrettsrådets årsmøte, 6. mai 2024</a:t>
            </a:r>
            <a:endParaRPr/>
          </a:p>
        </p:txBody>
      </p:sp>
      <p:pic>
        <p:nvPicPr>
          <p:cNvPr id="448" name="Google Shape;448;p35"/>
          <p:cNvPicPr preferRelativeResize="0"/>
          <p:nvPr/>
        </p:nvPicPr>
        <p:blipFill rotWithShape="1">
          <a:blip r:embed="rId3">
            <a:alphaModFix/>
          </a:blip>
          <a:srcRect t="12368" b="18954"/>
          <a:stretch/>
        </p:blipFill>
        <p:spPr>
          <a:xfrm>
            <a:off x="658200" y="1859200"/>
            <a:ext cx="7187374" cy="328429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5"/>
          <p:cNvSpPr txBox="1">
            <a:spLocks noGrp="1"/>
          </p:cNvSpPr>
          <p:nvPr>
            <p:ph type="ctrTitle"/>
          </p:nvPr>
        </p:nvSpPr>
        <p:spPr>
          <a:xfrm>
            <a:off x="658200" y="1272200"/>
            <a:ext cx="8046600" cy="104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Spreke Trondheim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4"/>
          <p:cNvSpPr txBox="1">
            <a:spLocks noGrp="1"/>
          </p:cNvSpPr>
          <p:nvPr>
            <p:ph type="title"/>
          </p:nvPr>
        </p:nvSpPr>
        <p:spPr>
          <a:xfrm>
            <a:off x="457200" y="122443"/>
            <a:ext cx="8311500" cy="88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4"/>
          <p:cNvSpPr txBox="1">
            <a:spLocks noGrp="1"/>
          </p:cNvSpPr>
          <p:nvPr>
            <p:ph type="body" idx="1"/>
          </p:nvPr>
        </p:nvSpPr>
        <p:spPr>
          <a:xfrm>
            <a:off x="461758" y="979552"/>
            <a:ext cx="8311500" cy="3722400"/>
          </a:xfrm>
          <a:prstGeom prst="rect">
            <a:avLst/>
          </a:prstGeom>
        </p:spPr>
        <p:txBody>
          <a:bodyPr spcFirstLastPara="1" wrap="square" lIns="72850" tIns="72850" rIns="72850" bIns="7285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3" name="Google Shape;523;p44"/>
          <p:cNvPicPr preferRelativeResize="0"/>
          <p:nvPr/>
        </p:nvPicPr>
        <p:blipFill rotWithShape="1">
          <a:blip r:embed="rId3">
            <a:alphaModFix/>
          </a:blip>
          <a:srcRect t="12451" b="12451"/>
          <a:stretch/>
        </p:blipFill>
        <p:spPr>
          <a:xfrm>
            <a:off x="0" y="0"/>
            <a:ext cx="913188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0531" y="259375"/>
            <a:ext cx="2142797" cy="160709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5" name="Google Shape;52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931" y="259369"/>
            <a:ext cx="2142802" cy="1607098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6" name="Google Shape;526;p44"/>
          <p:cNvSpPr txBox="1">
            <a:spLocks noGrp="1"/>
          </p:cNvSpPr>
          <p:nvPr>
            <p:ph type="title"/>
          </p:nvPr>
        </p:nvSpPr>
        <p:spPr>
          <a:xfrm>
            <a:off x="289928" y="4165498"/>
            <a:ext cx="36996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Idrettshaller</a:t>
            </a:r>
            <a:endParaRPr sz="4000" b="0" i="0" u="none" strike="noStrike" cap="none">
              <a:solidFill>
                <a:srgbClr val="FFFFFF"/>
              </a:solidFill>
              <a:highlight>
                <a:srgbClr val="6D9EE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7" name="Google Shape;52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6300" y="259375"/>
            <a:ext cx="3494700" cy="465959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5"/>
          <p:cNvPicPr preferRelativeResize="0"/>
          <p:nvPr/>
        </p:nvPicPr>
        <p:blipFill rotWithShape="1">
          <a:blip r:embed="rId3">
            <a:alphaModFix/>
          </a:blip>
          <a:srcRect t="6902" r="970" b="9331"/>
          <a:stretch/>
        </p:blipFill>
        <p:spPr>
          <a:xfrm>
            <a:off x="0" y="0"/>
            <a:ext cx="9144003" cy="5147352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5"/>
          <p:cNvSpPr txBox="1">
            <a:spLocks noGrp="1"/>
          </p:cNvSpPr>
          <p:nvPr>
            <p:ph type="title"/>
          </p:nvPr>
        </p:nvSpPr>
        <p:spPr>
          <a:xfrm>
            <a:off x="321950" y="361350"/>
            <a:ext cx="25227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Nye skoler </a:t>
            </a:r>
            <a:endParaRPr sz="4000" b="0" i="0" u="none" strike="noStrike" cap="none">
              <a:solidFill>
                <a:srgbClr val="FFFFFF"/>
              </a:solidFill>
              <a:highlight>
                <a:srgbClr val="6D9EE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7650" y="2756375"/>
            <a:ext cx="1649050" cy="2198702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360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6"/>
          <p:cNvSpPr txBox="1">
            <a:spLocks noGrp="1"/>
          </p:cNvSpPr>
          <p:nvPr>
            <p:ph type="title"/>
          </p:nvPr>
        </p:nvSpPr>
        <p:spPr>
          <a:xfrm>
            <a:off x="249107" y="204585"/>
            <a:ext cx="6747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Arrangementsbyen</a:t>
            </a:r>
            <a:endParaRPr sz="4000" b="0" i="0" u="none" strike="noStrike" cap="none">
              <a:solidFill>
                <a:srgbClr val="FFFFFF"/>
              </a:solidFill>
              <a:highlight>
                <a:srgbClr val="6D9EE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1725" y="3291500"/>
            <a:ext cx="2463324" cy="1641802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2" name="Google Shape;54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2175" y="3291497"/>
            <a:ext cx="2463324" cy="1641829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3" name="Google Shape;543;p46"/>
          <p:cNvSpPr txBox="1"/>
          <p:nvPr/>
        </p:nvSpPr>
        <p:spPr>
          <a:xfrm>
            <a:off x="4910400" y="4589800"/>
            <a:ext cx="22224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</a:rPr>
              <a:t>Foto: Karlsen Foto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47"/>
          <p:cNvPicPr preferRelativeResize="0"/>
          <p:nvPr/>
        </p:nvPicPr>
        <p:blipFill rotWithShape="1">
          <a:blip r:embed="rId3">
            <a:alphaModFix/>
          </a:blip>
          <a:srcRect t="16915" r="1536"/>
          <a:stretch/>
        </p:blipFill>
        <p:spPr>
          <a:xfrm>
            <a:off x="0" y="45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7"/>
          <p:cNvSpPr txBox="1">
            <a:spLocks noGrp="1"/>
          </p:cNvSpPr>
          <p:nvPr>
            <p:ph type="title"/>
          </p:nvPr>
        </p:nvSpPr>
        <p:spPr>
          <a:xfrm>
            <a:off x="2490700" y="100987"/>
            <a:ext cx="73632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Landsmesterskapet i svømming</a:t>
            </a:r>
            <a:endParaRPr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  <p:sp>
        <p:nvSpPr>
          <p:cNvPr id="550" name="Google Shape;550;p47"/>
          <p:cNvSpPr txBox="1"/>
          <p:nvPr/>
        </p:nvSpPr>
        <p:spPr>
          <a:xfrm>
            <a:off x="304550" y="3343507"/>
            <a:ext cx="201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Fotballhall</a:t>
            </a:r>
            <a:endParaRPr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1" name="Google Shape;551;p47"/>
          <p:cNvPicPr preferRelativeResize="0"/>
          <p:nvPr/>
        </p:nvPicPr>
        <p:blipFill rotWithShape="1">
          <a:blip r:embed="rId4">
            <a:alphaModFix/>
          </a:blip>
          <a:srcRect r="12541"/>
          <a:stretch/>
        </p:blipFill>
        <p:spPr>
          <a:xfrm>
            <a:off x="6875475" y="2105950"/>
            <a:ext cx="2011800" cy="2875301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2" name="Google Shape;55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800" y="2923850"/>
            <a:ext cx="3086100" cy="20574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48"/>
          <p:cNvPicPr preferRelativeResize="0"/>
          <p:nvPr/>
        </p:nvPicPr>
        <p:blipFill rotWithShape="1">
          <a:blip r:embed="rId3">
            <a:alphaModFix/>
          </a:blip>
          <a:srcRect b="22378"/>
          <a:stretch/>
        </p:blipFill>
        <p:spPr>
          <a:xfrm>
            <a:off x="0" y="0"/>
            <a:ext cx="82849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8"/>
          <p:cNvSpPr txBox="1">
            <a:spLocks noGrp="1"/>
          </p:cNvSpPr>
          <p:nvPr>
            <p:ph type="title"/>
          </p:nvPr>
        </p:nvSpPr>
        <p:spPr>
          <a:xfrm>
            <a:off x="121927" y="1514850"/>
            <a:ext cx="2592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NM i kickboxing</a:t>
            </a:r>
            <a:endParaRPr sz="4000" b="0" i="0" u="none" strike="noStrike" cap="none">
              <a:solidFill>
                <a:srgbClr val="FFFFFF"/>
              </a:solidFill>
              <a:highlight>
                <a:srgbClr val="6D9EE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2238" y="11455"/>
            <a:ext cx="2139825" cy="171145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0" name="Google Shape;56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2237" y="1725550"/>
            <a:ext cx="2139837" cy="171145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1" name="Google Shape;561;p48"/>
          <p:cNvPicPr preferRelativeResize="0"/>
          <p:nvPr/>
        </p:nvPicPr>
        <p:blipFill rotWithShape="1">
          <a:blip r:embed="rId6">
            <a:alphaModFix/>
          </a:blip>
          <a:srcRect b="3081"/>
          <a:stretch/>
        </p:blipFill>
        <p:spPr>
          <a:xfrm>
            <a:off x="6122225" y="3460625"/>
            <a:ext cx="2139825" cy="1658749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9"/>
          <p:cNvPicPr preferRelativeResize="0"/>
          <p:nvPr/>
        </p:nvPicPr>
        <p:blipFill rotWithShape="1">
          <a:blip r:embed="rId3">
            <a:alphaModFix/>
          </a:blip>
          <a:srcRect l="4693" t="4418" r="4702" b="3914"/>
          <a:stretch/>
        </p:blipFill>
        <p:spPr>
          <a:xfrm>
            <a:off x="0" y="0"/>
            <a:ext cx="9144003" cy="5203348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9"/>
          <p:cNvSpPr txBox="1">
            <a:spLocks noGrp="1"/>
          </p:cNvSpPr>
          <p:nvPr>
            <p:ph type="title"/>
          </p:nvPr>
        </p:nvSpPr>
        <p:spPr>
          <a:xfrm>
            <a:off x="5683071" y="4306950"/>
            <a:ext cx="30777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Håndball-VM</a:t>
            </a:r>
            <a:endParaRPr sz="4000" b="0" i="0" u="none" strike="noStrike" cap="none">
              <a:solidFill>
                <a:srgbClr val="FFFFFF"/>
              </a:solidFill>
              <a:highlight>
                <a:srgbClr val="6D9EE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074" y="227350"/>
            <a:ext cx="3021724" cy="20092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9" name="Google Shape;569;p49"/>
          <p:cNvSpPr txBox="1">
            <a:spLocks noGrp="1"/>
          </p:cNvSpPr>
          <p:nvPr>
            <p:ph type="title"/>
          </p:nvPr>
        </p:nvSpPr>
        <p:spPr>
          <a:xfrm>
            <a:off x="6895798" y="330450"/>
            <a:ext cx="15894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2000">
                <a:solidFill>
                  <a:srgbClr val="FFFFFF"/>
                </a:solidFill>
                <a:highlight>
                  <a:srgbClr val="6D9EEB"/>
                </a:highlight>
              </a:rPr>
              <a:t>Idrettsgallaen</a:t>
            </a:r>
            <a:endParaRPr sz="2000" b="0" i="0" u="none" strike="noStrike" cap="none">
              <a:solidFill>
                <a:srgbClr val="FFFFFF"/>
              </a:solidFill>
              <a:highlight>
                <a:srgbClr val="6D9EE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50"/>
          <p:cNvPicPr preferRelativeResize="0"/>
          <p:nvPr/>
        </p:nvPicPr>
        <p:blipFill rotWithShape="1">
          <a:blip r:embed="rId3">
            <a:alphaModFix/>
          </a:blip>
          <a:srcRect b="16666"/>
          <a:stretch/>
        </p:blipFill>
        <p:spPr>
          <a:xfrm>
            <a:off x="0" y="0"/>
            <a:ext cx="9144003" cy="508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149" y="210175"/>
            <a:ext cx="3115484" cy="2078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6" name="Google Shape;57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80" y="210163"/>
            <a:ext cx="3115520" cy="2078024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7" name="Google Shape;577;p50"/>
          <p:cNvSpPr txBox="1"/>
          <p:nvPr/>
        </p:nvSpPr>
        <p:spPr>
          <a:xfrm>
            <a:off x="116850" y="4635575"/>
            <a:ext cx="20964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Foto: Amanda Sotberg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8" name="Google Shape;578;p50"/>
          <p:cNvSpPr txBox="1">
            <a:spLocks noGrp="1"/>
          </p:cNvSpPr>
          <p:nvPr>
            <p:ph type="title"/>
          </p:nvPr>
        </p:nvSpPr>
        <p:spPr>
          <a:xfrm>
            <a:off x="5850725" y="362563"/>
            <a:ext cx="4188300" cy="881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FFFF"/>
                </a:solidFill>
                <a:highlight>
                  <a:srgbClr val="6D9EEB"/>
                </a:highlight>
              </a:rPr>
              <a:t>Toppidrettsveka</a:t>
            </a:r>
            <a:endParaRPr sz="3700"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1"/>
          <p:cNvSpPr txBox="1">
            <a:spLocks noGrp="1"/>
          </p:cNvSpPr>
          <p:nvPr>
            <p:ph type="title"/>
          </p:nvPr>
        </p:nvSpPr>
        <p:spPr>
          <a:xfrm>
            <a:off x="457200" y="122443"/>
            <a:ext cx="8311500" cy="88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51"/>
          <p:cNvSpPr txBox="1">
            <a:spLocks noGrp="1"/>
          </p:cNvSpPr>
          <p:nvPr>
            <p:ph type="body" idx="1"/>
          </p:nvPr>
        </p:nvSpPr>
        <p:spPr>
          <a:xfrm>
            <a:off x="461758" y="979552"/>
            <a:ext cx="8311500" cy="3722400"/>
          </a:xfrm>
          <a:prstGeom prst="rect">
            <a:avLst/>
          </a:prstGeom>
        </p:spPr>
        <p:txBody>
          <a:bodyPr spcFirstLastPara="1" wrap="square" lIns="72850" tIns="72850" rIns="72850" bIns="7285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1"/>
          <p:cNvSpPr txBox="1">
            <a:spLocks noGrp="1"/>
          </p:cNvSpPr>
          <p:nvPr>
            <p:ph type="title"/>
          </p:nvPr>
        </p:nvSpPr>
        <p:spPr>
          <a:xfrm>
            <a:off x="726564" y="230620"/>
            <a:ext cx="27975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Ski-VM</a:t>
            </a:r>
            <a:endParaRPr sz="4000" b="0" i="0" u="none" strike="noStrike" cap="none">
              <a:solidFill>
                <a:srgbClr val="FFFFFF"/>
              </a:solidFill>
              <a:highlight>
                <a:srgbClr val="6D9EE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7375" y="122450"/>
            <a:ext cx="1739076" cy="173907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52"/>
          <p:cNvPicPr preferRelativeResize="0"/>
          <p:nvPr/>
        </p:nvPicPr>
        <p:blipFill rotWithShape="1">
          <a:blip r:embed="rId3">
            <a:alphaModFix/>
          </a:blip>
          <a:srcRect l="378" t="38455" b="30456"/>
          <a:stretch/>
        </p:blipFill>
        <p:spPr>
          <a:xfrm>
            <a:off x="0" y="0"/>
            <a:ext cx="9271310" cy="51435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3" name="Google Shape;59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00" y="3329806"/>
            <a:ext cx="2990899" cy="168382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4" name="Google Shape;594;p52"/>
          <p:cNvSpPr txBox="1">
            <a:spLocks noGrp="1"/>
          </p:cNvSpPr>
          <p:nvPr>
            <p:ph type="title"/>
          </p:nvPr>
        </p:nvSpPr>
        <p:spPr>
          <a:xfrm>
            <a:off x="6141025" y="247950"/>
            <a:ext cx="4188300" cy="881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FFFF"/>
                </a:solidFill>
                <a:highlight>
                  <a:srgbClr val="6D9EEB"/>
                </a:highlight>
              </a:rPr>
              <a:t>Frivilligheten</a:t>
            </a:r>
            <a:endParaRPr sz="3700"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6"/>
          <p:cNvPicPr preferRelativeResize="0"/>
          <p:nvPr/>
        </p:nvPicPr>
        <p:blipFill rotWithShape="1">
          <a:blip r:embed="rId3">
            <a:alphaModFix/>
          </a:blip>
          <a:srcRect t="9071" b="6860"/>
          <a:stretch/>
        </p:blipFill>
        <p:spPr>
          <a:xfrm>
            <a:off x="0" y="0"/>
            <a:ext cx="9143998" cy="511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6"/>
          <p:cNvPicPr preferRelativeResize="0"/>
          <p:nvPr/>
        </p:nvPicPr>
        <p:blipFill rotWithShape="1">
          <a:blip r:embed="rId4">
            <a:alphaModFix/>
          </a:blip>
          <a:srcRect t="16177"/>
          <a:stretch/>
        </p:blipFill>
        <p:spPr>
          <a:xfrm>
            <a:off x="265950" y="277550"/>
            <a:ext cx="2783825" cy="1552575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6" name="Google Shape;45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3374" y="3534175"/>
            <a:ext cx="2024377" cy="1346925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7"/>
          <p:cNvSpPr txBox="1">
            <a:spLocks noGrp="1"/>
          </p:cNvSpPr>
          <p:nvPr>
            <p:ph type="title"/>
          </p:nvPr>
        </p:nvSpPr>
        <p:spPr>
          <a:xfrm>
            <a:off x="335610" y="178788"/>
            <a:ext cx="55425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00" tIns="41550" rIns="83100" bIns="41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Bredde og allsidighet</a:t>
            </a:r>
            <a:endParaRPr sz="4000" b="0" i="0" u="none" strike="noStrike" cap="none">
              <a:solidFill>
                <a:srgbClr val="FFFFFF"/>
              </a:solidFill>
              <a:highlight>
                <a:srgbClr val="6D9EE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7525" y="258949"/>
            <a:ext cx="2437100" cy="1723098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4" name="Google Shape;464;p37"/>
          <p:cNvPicPr preferRelativeResize="0"/>
          <p:nvPr/>
        </p:nvPicPr>
        <p:blipFill rotWithShape="1">
          <a:blip r:embed="rId5">
            <a:alphaModFix/>
          </a:blip>
          <a:srcRect l="4052" r="4052"/>
          <a:stretch/>
        </p:blipFill>
        <p:spPr>
          <a:xfrm>
            <a:off x="2291275" y="3821249"/>
            <a:ext cx="1631145" cy="118037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8793" y="3821246"/>
            <a:ext cx="2166154" cy="118037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6" name="Google Shape;46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3885" y="3821246"/>
            <a:ext cx="1771008" cy="118037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8"/>
          <p:cNvPicPr preferRelativeResize="0"/>
          <p:nvPr/>
        </p:nvPicPr>
        <p:blipFill rotWithShape="1">
          <a:blip r:embed="rId3">
            <a:alphaModFix/>
          </a:blip>
          <a:srcRect r="14937"/>
          <a:stretch/>
        </p:blipFill>
        <p:spPr>
          <a:xfrm>
            <a:off x="0" y="0"/>
            <a:ext cx="90880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8"/>
          <p:cNvSpPr txBox="1">
            <a:spLocks noGrp="1"/>
          </p:cNvSpPr>
          <p:nvPr>
            <p:ph type="title"/>
          </p:nvPr>
        </p:nvSpPr>
        <p:spPr>
          <a:xfrm>
            <a:off x="368864" y="4263456"/>
            <a:ext cx="6398400" cy="88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Bevegelse og folkehelse</a:t>
            </a:r>
            <a:endParaRPr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9"/>
          <p:cNvPicPr preferRelativeResize="0"/>
          <p:nvPr/>
        </p:nvPicPr>
        <p:blipFill rotWithShape="1">
          <a:blip r:embed="rId3">
            <a:alphaModFix/>
          </a:blip>
          <a:srcRect t="12764" b="12764"/>
          <a:stretch/>
        </p:blipFill>
        <p:spPr>
          <a:xfrm>
            <a:off x="0" y="0"/>
            <a:ext cx="9144003" cy="510730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9"/>
          <p:cNvSpPr txBox="1">
            <a:spLocks noGrp="1"/>
          </p:cNvSpPr>
          <p:nvPr>
            <p:ph type="title"/>
          </p:nvPr>
        </p:nvSpPr>
        <p:spPr>
          <a:xfrm>
            <a:off x="6847102" y="4263450"/>
            <a:ext cx="2163900" cy="88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Paraidrett</a:t>
            </a:r>
            <a:endParaRPr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  <p:pic>
        <p:nvPicPr>
          <p:cNvPr id="479" name="Google Shape;47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3650" y="183299"/>
            <a:ext cx="1660556" cy="152572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0" name="Google Shape;480;p39"/>
          <p:cNvPicPr preferRelativeResize="0"/>
          <p:nvPr/>
        </p:nvPicPr>
        <p:blipFill rotWithShape="1">
          <a:blip r:embed="rId5">
            <a:alphaModFix/>
          </a:blip>
          <a:srcRect r="13427" b="13043"/>
          <a:stretch/>
        </p:blipFill>
        <p:spPr>
          <a:xfrm>
            <a:off x="6398175" y="183300"/>
            <a:ext cx="2451246" cy="15257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1" name="Google Shape;48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475" y="183300"/>
            <a:ext cx="2619177" cy="15257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40"/>
          <p:cNvPicPr preferRelativeResize="0"/>
          <p:nvPr/>
        </p:nvPicPr>
        <p:blipFill rotWithShape="1">
          <a:blip r:embed="rId3">
            <a:alphaModFix/>
          </a:blip>
          <a:srcRect t="7273" b="49993"/>
          <a:stretch/>
        </p:blipFill>
        <p:spPr>
          <a:xfrm>
            <a:off x="0" y="0"/>
            <a:ext cx="9061774" cy="516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0"/>
          <p:cNvPicPr preferRelativeResize="0"/>
          <p:nvPr/>
        </p:nvPicPr>
        <p:blipFill rotWithShape="1">
          <a:blip r:embed="rId4">
            <a:alphaModFix/>
          </a:blip>
          <a:srcRect l="15051" t="19867" r="13581" b="5130"/>
          <a:stretch/>
        </p:blipFill>
        <p:spPr>
          <a:xfrm>
            <a:off x="6493125" y="467025"/>
            <a:ext cx="2217277" cy="1747526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8" name="Google Shape;488;p40"/>
          <p:cNvSpPr txBox="1">
            <a:spLocks noGrp="1"/>
          </p:cNvSpPr>
          <p:nvPr>
            <p:ph type="title"/>
          </p:nvPr>
        </p:nvSpPr>
        <p:spPr>
          <a:xfrm>
            <a:off x="6569332" y="4247207"/>
            <a:ext cx="3354900" cy="88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Inkludering</a:t>
            </a:r>
            <a:endParaRPr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  <p:pic>
        <p:nvPicPr>
          <p:cNvPr id="489" name="Google Shape;48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351" y="2349325"/>
            <a:ext cx="1823375" cy="2431176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0" name="Google Shape;490;p40"/>
          <p:cNvPicPr preferRelativeResize="0"/>
          <p:nvPr/>
        </p:nvPicPr>
        <p:blipFill rotWithShape="1">
          <a:blip r:embed="rId6">
            <a:alphaModFix/>
          </a:blip>
          <a:srcRect l="6994" t="16874"/>
          <a:stretch/>
        </p:blipFill>
        <p:spPr>
          <a:xfrm>
            <a:off x="270350" y="434900"/>
            <a:ext cx="2217277" cy="1486307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41"/>
          <p:cNvPicPr preferRelativeResize="0"/>
          <p:nvPr/>
        </p:nvPicPr>
        <p:blipFill rotWithShape="1">
          <a:blip r:embed="rId3">
            <a:alphaModFix/>
          </a:blip>
          <a:srcRect t="11760" b="13523"/>
          <a:stretch/>
        </p:blipFill>
        <p:spPr>
          <a:xfrm>
            <a:off x="0" y="0"/>
            <a:ext cx="9144003" cy="5124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1"/>
          <p:cNvSpPr txBox="1">
            <a:spLocks noGrp="1"/>
          </p:cNvSpPr>
          <p:nvPr>
            <p:ph type="title"/>
          </p:nvPr>
        </p:nvSpPr>
        <p:spPr>
          <a:xfrm>
            <a:off x="737407" y="4162532"/>
            <a:ext cx="3354900" cy="88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Friluftsliv</a:t>
            </a:r>
            <a:endParaRPr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  <p:pic>
        <p:nvPicPr>
          <p:cNvPr id="497" name="Google Shape;49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25" y="324625"/>
            <a:ext cx="2979374" cy="223452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8" name="Google Shape;498;p41"/>
          <p:cNvPicPr preferRelativeResize="0"/>
          <p:nvPr/>
        </p:nvPicPr>
        <p:blipFill rotWithShape="1">
          <a:blip r:embed="rId5">
            <a:alphaModFix/>
          </a:blip>
          <a:srcRect l="14690" t="8542"/>
          <a:stretch/>
        </p:blipFill>
        <p:spPr>
          <a:xfrm>
            <a:off x="6878400" y="324625"/>
            <a:ext cx="1947875" cy="278437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2"/>
          <p:cNvPicPr preferRelativeResize="0"/>
          <p:nvPr/>
        </p:nvPicPr>
        <p:blipFill rotWithShape="1">
          <a:blip r:embed="rId3">
            <a:alphaModFix/>
          </a:blip>
          <a:srcRect t="7898" b="7890"/>
          <a:stretch/>
        </p:blipFill>
        <p:spPr>
          <a:xfrm>
            <a:off x="0" y="0"/>
            <a:ext cx="9144003" cy="512449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2"/>
          <p:cNvSpPr txBox="1">
            <a:spLocks noGrp="1"/>
          </p:cNvSpPr>
          <p:nvPr>
            <p:ph type="title"/>
          </p:nvPr>
        </p:nvSpPr>
        <p:spPr>
          <a:xfrm>
            <a:off x="737407" y="4162532"/>
            <a:ext cx="3354900" cy="88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Aktivitetsparker</a:t>
            </a:r>
            <a:endParaRPr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  <p:pic>
        <p:nvPicPr>
          <p:cNvPr id="505" name="Google Shape;505;p42"/>
          <p:cNvPicPr preferRelativeResize="0"/>
          <p:nvPr/>
        </p:nvPicPr>
        <p:blipFill rotWithShape="1">
          <a:blip r:embed="rId4">
            <a:alphaModFix/>
          </a:blip>
          <a:srcRect t="6103" b="17501"/>
          <a:stretch/>
        </p:blipFill>
        <p:spPr>
          <a:xfrm>
            <a:off x="368675" y="153500"/>
            <a:ext cx="1656675" cy="1901599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6" name="Google Shape;506;p42"/>
          <p:cNvPicPr preferRelativeResize="0"/>
          <p:nvPr/>
        </p:nvPicPr>
        <p:blipFill rotWithShape="1">
          <a:blip r:embed="rId5">
            <a:alphaModFix/>
          </a:blip>
          <a:srcRect l="18844" r="36909" b="5033"/>
          <a:stretch/>
        </p:blipFill>
        <p:spPr>
          <a:xfrm>
            <a:off x="7353325" y="-9500"/>
            <a:ext cx="1797316" cy="5143501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7" name="Google Shape;507;p42"/>
          <p:cNvPicPr preferRelativeResize="0"/>
          <p:nvPr/>
        </p:nvPicPr>
        <p:blipFill rotWithShape="1">
          <a:blip r:embed="rId6">
            <a:alphaModFix/>
          </a:blip>
          <a:srcRect t="30803" b="21960"/>
          <a:stretch/>
        </p:blipFill>
        <p:spPr>
          <a:xfrm>
            <a:off x="5017125" y="3670325"/>
            <a:ext cx="2143500" cy="1316623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3"/>
          <p:cNvPicPr preferRelativeResize="0"/>
          <p:nvPr/>
        </p:nvPicPr>
        <p:blipFill rotWithShape="1">
          <a:blip r:embed="rId3">
            <a:alphaModFix/>
          </a:blip>
          <a:srcRect l="8297" r="718"/>
          <a:stretch/>
        </p:blipFill>
        <p:spPr>
          <a:xfrm>
            <a:off x="0" y="-155800"/>
            <a:ext cx="9418926" cy="533772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3"/>
          <p:cNvSpPr txBox="1">
            <a:spLocks noGrp="1"/>
          </p:cNvSpPr>
          <p:nvPr>
            <p:ph type="title"/>
          </p:nvPr>
        </p:nvSpPr>
        <p:spPr>
          <a:xfrm>
            <a:off x="465601" y="2206175"/>
            <a:ext cx="5138400" cy="88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Granåsen idrettspark</a:t>
            </a:r>
            <a:endParaRPr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  <p:pic>
        <p:nvPicPr>
          <p:cNvPr id="514" name="Google Shape;51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94" y="86900"/>
            <a:ext cx="2717901" cy="1892452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5" name="Google Shape;51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3510" y="86900"/>
            <a:ext cx="2843530" cy="1892451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6" name="Google Shape;51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7048" y="86900"/>
            <a:ext cx="2843551" cy="1892461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yseblått tema">
  <a:themeElements>
    <a:clrScheme name="Office">
      <a:dk1>
        <a:srgbClr val="000000"/>
      </a:dk1>
      <a:lt1>
        <a:srgbClr val="FFFFFF"/>
      </a:lt1>
      <a:dk2>
        <a:srgbClr val="009BDF"/>
      </a:dk2>
      <a:lt2>
        <a:srgbClr val="80CCEF"/>
      </a:lt2>
      <a:accent1>
        <a:srgbClr val="005AA7"/>
      </a:accent1>
      <a:accent2>
        <a:srgbClr val="E41F1A"/>
      </a:accent2>
      <a:accent3>
        <a:srgbClr val="F28B00"/>
      </a:accent3>
      <a:accent4>
        <a:srgbClr val="A91C8E"/>
      </a:accent4>
      <a:accent5>
        <a:srgbClr val="00953B"/>
      </a:accent5>
      <a:accent6>
        <a:srgbClr val="C3D600"/>
      </a:accent6>
      <a:hlink>
        <a:srgbClr val="009BD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seblått tema">
  <a:themeElements>
    <a:clrScheme name="Office">
      <a:dk1>
        <a:srgbClr val="000000"/>
      </a:dk1>
      <a:lt1>
        <a:srgbClr val="FFFFFF"/>
      </a:lt1>
      <a:dk2>
        <a:srgbClr val="009BDF"/>
      </a:dk2>
      <a:lt2>
        <a:srgbClr val="80CCEF"/>
      </a:lt2>
      <a:accent1>
        <a:srgbClr val="005AA7"/>
      </a:accent1>
      <a:accent2>
        <a:srgbClr val="E41F1A"/>
      </a:accent2>
      <a:accent3>
        <a:srgbClr val="F28B00"/>
      </a:accent3>
      <a:accent4>
        <a:srgbClr val="A91C8E"/>
      </a:accent4>
      <a:accent5>
        <a:srgbClr val="00953B"/>
      </a:accent5>
      <a:accent6>
        <a:srgbClr val="C3D600"/>
      </a:accent6>
      <a:hlink>
        <a:srgbClr val="005AA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5BF732C73614E4B906D3B4CC24FBA65" ma:contentTypeVersion="18" ma:contentTypeDescription="Opprett et nytt dokument." ma:contentTypeScope="" ma:versionID="86085c97d7c056e6ac4e927236d3816e">
  <xsd:schema xmlns:xsd="http://www.w3.org/2001/XMLSchema" xmlns:xs="http://www.w3.org/2001/XMLSchema" xmlns:p="http://schemas.microsoft.com/office/2006/metadata/properties" xmlns:ns2="4ccb0f41-b047-4200-8b36-3cca7e85243c" xmlns:ns3="ea43b148-a256-4b62-92c6-7ae2014cb30f" xmlns:ns4="9e538389-cabc-4d4e-918a-8beb7ac0ecaa" targetNamespace="http://schemas.microsoft.com/office/2006/metadata/properties" ma:root="true" ma:fieldsID="5375b85bfaf6141b61c72a407e724b99" ns2:_="" ns3:_="" ns4:_="">
    <xsd:import namespace="4ccb0f41-b047-4200-8b36-3cca7e85243c"/>
    <xsd:import namespace="ea43b148-a256-4b62-92c6-7ae2014cb30f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b0f41-b047-4200-8b36-3cca7e8524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3b148-a256-4b62-92c6-7ae2014cb30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ed71398e-474d-4dd5-9af8-de38efb2bec0}" ma:internalName="TaxCatchAll" ma:showField="CatchAllData" ma:web="ea43b148-a256-4b62-92c6-7ae2014cb3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b0f41-b047-4200-8b36-3cca7e85243c">
      <Terms xmlns="http://schemas.microsoft.com/office/infopath/2007/PartnerControls"/>
    </lcf76f155ced4ddcb4097134ff3c332f>
    <TaxCatchAll xmlns="9e538389-cabc-4d4e-918a-8beb7ac0ecaa" xsi:nil="true"/>
  </documentManagement>
</p:properties>
</file>

<file path=customXml/itemProps1.xml><?xml version="1.0" encoding="utf-8"?>
<ds:datastoreItem xmlns:ds="http://schemas.openxmlformats.org/officeDocument/2006/customXml" ds:itemID="{C6D0FF9A-D1C3-4B7F-B6AD-330D78C5A3BB}"/>
</file>

<file path=customXml/itemProps2.xml><?xml version="1.0" encoding="utf-8"?>
<ds:datastoreItem xmlns:ds="http://schemas.openxmlformats.org/officeDocument/2006/customXml" ds:itemID="{B25641FC-197F-4DAD-BF12-B2965ADF0531}"/>
</file>

<file path=customXml/itemProps3.xml><?xml version="1.0" encoding="utf-8"?>
<ds:datastoreItem xmlns:ds="http://schemas.openxmlformats.org/officeDocument/2006/customXml" ds:itemID="{5A64C03A-F51C-4B50-86F4-C5607E1E4A2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Skjermfremvisning (16:9)</PresentationFormat>
  <Paragraphs>22</Paragraphs>
  <Slides>18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Arial</vt:lpstr>
      <vt:lpstr>Calibri</vt:lpstr>
      <vt:lpstr>Noto Sans Symbols</vt:lpstr>
      <vt:lpstr>Source Sans Pro</vt:lpstr>
      <vt:lpstr>Source Serif Pro</vt:lpstr>
      <vt:lpstr>Lyseblått tema</vt:lpstr>
      <vt:lpstr>Lyseblått tema</vt:lpstr>
      <vt:lpstr>Spreke Trondheim</vt:lpstr>
      <vt:lpstr>PowerPoint-presentasjon</vt:lpstr>
      <vt:lpstr>Bredde og allsidighet</vt:lpstr>
      <vt:lpstr>Bevegelse og folkehelse</vt:lpstr>
      <vt:lpstr>Paraidrett</vt:lpstr>
      <vt:lpstr>Inkludering</vt:lpstr>
      <vt:lpstr>Friluftsliv</vt:lpstr>
      <vt:lpstr>Aktivitetsparker</vt:lpstr>
      <vt:lpstr>Granåsen idrettspark</vt:lpstr>
      <vt:lpstr>PowerPoint-presentasjon</vt:lpstr>
      <vt:lpstr>Nye skoler </vt:lpstr>
      <vt:lpstr>Arrangementsbyen</vt:lpstr>
      <vt:lpstr>Landsmesterskapet i svømming</vt:lpstr>
      <vt:lpstr>NM i kickboxing</vt:lpstr>
      <vt:lpstr>Håndball-VM</vt:lpstr>
      <vt:lpstr>Toppidrettsveka</vt:lpstr>
      <vt:lpstr>PowerPoint-presentasjon</vt:lpstr>
      <vt:lpstr>Frivilligheten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Spreke Trondheim</dc:title>
  <dc:creator>Kilskar, Bjorn</dc:creator>
  <cp:lastModifiedBy>Kilskar, Bjorn</cp:lastModifiedBy>
  <cp:revision>1</cp:revision>
  <dcterms:modified xsi:type="dcterms:W3CDTF">2024-05-06T10:07:09Z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0x010100F5BF732C73614E4B906D3B4CC24FBA65</vt:lpwstr>
  </property>
</Properties>
</file>