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64" r:id="rId6"/>
    <p:sldMasterId id="2147483666" r:id="rId7"/>
  </p:sldMasterIdLst>
  <p:notesMasterIdLst>
    <p:notesMasterId r:id="rId12"/>
  </p:notesMasterIdLst>
  <p:sldIdLst>
    <p:sldId id="256" r:id="rId8"/>
    <p:sldId id="257" r:id="rId9"/>
    <p:sldId id="258" r:id="rId10"/>
    <p:sldId id="259" r:id="rId11"/>
  </p:sldIdLst>
  <p:sldSz cx="13716000" cy="24382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/>
    <p:restoredTop sz="86117"/>
  </p:normalViewPr>
  <p:slideViewPr>
    <p:cSldViewPr snapToGrid="0" snapToObjects="1" showGuides="1">
      <p:cViewPr varScale="1">
        <p:scale>
          <a:sx n="39" d="100"/>
          <a:sy n="39" d="100"/>
        </p:scale>
        <p:origin x="41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kkan, Vigdis" userId="236632e3-d35a-425a-852f-804c8fc7a0c4" providerId="ADAL" clId="{773F3379-A528-D14C-842C-B478D22A321B}"/>
    <pc:docChg chg="modSld">
      <pc:chgData name="Brekkan, Vigdis" userId="236632e3-d35a-425a-852f-804c8fc7a0c4" providerId="ADAL" clId="{773F3379-A528-D14C-842C-B478D22A321B}" dt="2022-11-10T19:11:40.622" v="2" actId="14100"/>
      <pc:docMkLst>
        <pc:docMk/>
      </pc:docMkLst>
      <pc:sldChg chg="modSp mod">
        <pc:chgData name="Brekkan, Vigdis" userId="236632e3-d35a-425a-852f-804c8fc7a0c4" providerId="ADAL" clId="{773F3379-A528-D14C-842C-B478D22A321B}" dt="2022-11-10T19:11:40.622" v="2" actId="14100"/>
        <pc:sldMkLst>
          <pc:docMk/>
          <pc:sldMk cId="3165036800" sldId="256"/>
        </pc:sldMkLst>
        <pc:picChg chg="mod">
          <ac:chgData name="Brekkan, Vigdis" userId="236632e3-d35a-425a-852f-804c8fc7a0c4" providerId="ADAL" clId="{773F3379-A528-D14C-842C-B478D22A321B}" dt="2022-11-10T19:11:40.622" v="2" actId="14100"/>
          <ac:picMkLst>
            <pc:docMk/>
            <pc:sldMk cId="3165036800" sldId="256"/>
            <ac:picMk id="2" creationId="{23C6A579-7329-0CDC-CE04-8E5CC05DC5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084D8-DCB2-FA44-BA46-5D5C438EF46A}" type="datetimeFigureOut">
              <a:rPr lang="nb-NO" smtClean="0"/>
              <a:t>10.11.2022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2A510-7EA2-9E48-A08D-086A8BF6B70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2400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på siden): velg JPEG / klikk på Eksporter / Pass på at det står samme annonsestørrelse på Bredde: 1080  Høyde: 1920 som i filnavnet på denne malen / Klikk så Eksporter og du har et bilde til publisering.</a:t>
            </a:r>
            <a:br>
              <a:rPr lang="nb-NO" dirty="0"/>
            </a:br>
            <a:r>
              <a:rPr lang="nb-NO" dirty="0"/>
              <a:t>Foto: Bildet skal kun brukes i denne kampanjen og kan ikke videresendes eller brukes til annet formål.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2A510-7EA2-9E48-A08D-086A8BF6B70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704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på siden): velg JPEG / klikk på Eksporter / Pass på at det står samme annonsestørrelse på Bredde: 1080  Høyde: 1920 som i filnavnet på denne malen / Klikk så Eksporter og du har et bilde til publisering.</a:t>
            </a:r>
            <a:br>
              <a:rPr lang="nb-NO" dirty="0"/>
            </a:br>
            <a:r>
              <a:rPr lang="nb-NO" dirty="0"/>
              <a:t>Foto: Bildet skal kun brukes i denne kampanjen og kan ikke videresendes eller brukes til annet formål.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2A510-7EA2-9E48-A08D-086A8BF6B70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773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på siden): velg JPEG / klikk på Eksporter / Pass på at det står samme annonsestørrelse på Bredde: 1080  Høyde: 1920 som i filnavnet på denne malen / Klikk så Eksporter og du har et bilde til publisering.</a:t>
            </a:r>
            <a:br>
              <a:rPr lang="nb-NO" dirty="0"/>
            </a:br>
            <a:r>
              <a:rPr lang="nb-NO" dirty="0"/>
              <a:t>Foto: Bildet skal kun brukes i denne kampanjen og kan ikke videresendes eller brukes til annet formål.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2A510-7EA2-9E48-A08D-086A8BF6B70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19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logo: Klikk på NIF-logoen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på siden): velg JPEG / klikk på Eksporter / Pass på at det står samme annonsestørrelse på Bredde: 1080  Høyde: 1920 som i filnavnet på denne malen / Klikk så Eksporter og du har et bilde til publisering.</a:t>
            </a:r>
            <a:br>
              <a:rPr lang="nb-NO" dirty="0"/>
            </a:br>
            <a:r>
              <a:rPr lang="nb-NO"/>
              <a:t>Foto: Bildet skal kun brukes i denne kampanjen og kan ikke videresendes eller brukes til annet formål.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2A510-7EA2-9E48-A08D-086A8BF6B70C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04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27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73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039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69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8AF9839-0136-2E4F-B80D-BF6A309216E6}"/>
              </a:ext>
            </a:extLst>
          </p:cNvPr>
          <p:cNvCxnSpPr/>
          <p:nvPr userDrawn="1"/>
        </p:nvCxnSpPr>
        <p:spPr>
          <a:xfrm>
            <a:off x="8928761" y="945391"/>
            <a:ext cx="0" cy="16128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9EECD033-3C56-2259-282C-C4F2C2753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970" t="11082" r="39332" b="3868"/>
          <a:stretch/>
        </p:blipFill>
        <p:spPr>
          <a:xfrm>
            <a:off x="1" y="18441"/>
            <a:ext cx="13716000" cy="134748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A15D5B5-EA83-210A-FC13-FFAD8A022382}"/>
              </a:ext>
            </a:extLst>
          </p:cNvPr>
          <p:cNvSpPr txBox="1"/>
          <p:nvPr userDrawn="1"/>
        </p:nvSpPr>
        <p:spPr>
          <a:xfrm>
            <a:off x="210598" y="23959774"/>
            <a:ext cx="132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nb-NO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nb-NO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0FBB743-5ED2-72B3-A301-F2113C9BA3FF}"/>
              </a:ext>
            </a:extLst>
          </p:cNvPr>
          <p:cNvSpPr txBox="1"/>
          <p:nvPr userDrawn="1"/>
        </p:nvSpPr>
        <p:spPr>
          <a:xfrm>
            <a:off x="1075765" y="15327136"/>
            <a:ext cx="11268635" cy="574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Engasjer deg i noe som betyr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mye for mange og for deg selv.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BLI EN AV IDRETTENS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UVURDERLIGE.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FF1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 HER.</a:t>
            </a:r>
            <a:endParaRPr lang="nb-NO" sz="6000" dirty="0">
              <a:solidFill>
                <a:srgbClr val="0001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8BC579D4-83D0-B9C6-EF4A-353A3850FA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400" y="12490641"/>
            <a:ext cx="20052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8AF9839-0136-2E4F-B80D-BF6A309216E6}"/>
              </a:ext>
            </a:extLst>
          </p:cNvPr>
          <p:cNvCxnSpPr/>
          <p:nvPr userDrawn="1"/>
        </p:nvCxnSpPr>
        <p:spPr>
          <a:xfrm>
            <a:off x="8928761" y="945391"/>
            <a:ext cx="0" cy="16128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9EECD033-3C56-2259-282C-C4F2C2753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929" t="3833" r="23824" b="6660"/>
          <a:stretch/>
        </p:blipFill>
        <p:spPr>
          <a:xfrm>
            <a:off x="0" y="18441"/>
            <a:ext cx="13716000" cy="134748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A15D5B5-EA83-210A-FC13-FFAD8A022382}"/>
              </a:ext>
            </a:extLst>
          </p:cNvPr>
          <p:cNvSpPr txBox="1"/>
          <p:nvPr userDrawn="1"/>
        </p:nvSpPr>
        <p:spPr>
          <a:xfrm>
            <a:off x="210598" y="23959774"/>
            <a:ext cx="132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nb-NO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nb-NO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0FBB743-5ED2-72B3-A301-F2113C9BA3FF}"/>
              </a:ext>
            </a:extLst>
          </p:cNvPr>
          <p:cNvSpPr txBox="1"/>
          <p:nvPr userDrawn="1"/>
        </p:nvSpPr>
        <p:spPr>
          <a:xfrm>
            <a:off x="1075765" y="15327136"/>
            <a:ext cx="11268635" cy="574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Engasjer deg i noe som betyr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mye for mange og for deg selv.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BLI EN AV IDRETTENS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UVURDERLIGE.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FF1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 HER.</a:t>
            </a:r>
            <a:endParaRPr lang="nb-NO" sz="6000" dirty="0">
              <a:solidFill>
                <a:srgbClr val="0001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8BC579D4-83D0-B9C6-EF4A-353A3850FA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400" y="12490641"/>
            <a:ext cx="20052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6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8AF9839-0136-2E4F-B80D-BF6A309216E6}"/>
              </a:ext>
            </a:extLst>
          </p:cNvPr>
          <p:cNvCxnSpPr/>
          <p:nvPr userDrawn="1"/>
        </p:nvCxnSpPr>
        <p:spPr>
          <a:xfrm>
            <a:off x="8928761" y="945391"/>
            <a:ext cx="0" cy="16128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9EECD033-3C56-2259-282C-C4F2C2753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644" t="12893" r="30397" b="22557"/>
          <a:stretch/>
        </p:blipFill>
        <p:spPr>
          <a:xfrm>
            <a:off x="0" y="18441"/>
            <a:ext cx="13716000" cy="134748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A15D5B5-EA83-210A-FC13-FFAD8A022382}"/>
              </a:ext>
            </a:extLst>
          </p:cNvPr>
          <p:cNvSpPr txBox="1"/>
          <p:nvPr userDrawn="1"/>
        </p:nvSpPr>
        <p:spPr>
          <a:xfrm>
            <a:off x="210598" y="23959774"/>
            <a:ext cx="132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nb-NO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nb-NO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0FBB743-5ED2-72B3-A301-F2113C9BA3FF}"/>
              </a:ext>
            </a:extLst>
          </p:cNvPr>
          <p:cNvSpPr txBox="1"/>
          <p:nvPr userDrawn="1"/>
        </p:nvSpPr>
        <p:spPr>
          <a:xfrm>
            <a:off x="1075765" y="15327136"/>
            <a:ext cx="11268635" cy="574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Engasjer deg i noe som betyr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mye for mange og for deg selv.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BLI EN AV IDRETTENS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UVURDERLIGE.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FF1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 HER.</a:t>
            </a:r>
            <a:endParaRPr lang="nb-NO" sz="6000" dirty="0">
              <a:solidFill>
                <a:srgbClr val="0001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8BC579D4-83D0-B9C6-EF4A-353A3850FA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400" y="12490641"/>
            <a:ext cx="20052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48AF9839-0136-2E4F-B80D-BF6A309216E6}"/>
              </a:ext>
            </a:extLst>
          </p:cNvPr>
          <p:cNvCxnSpPr/>
          <p:nvPr userDrawn="1"/>
        </p:nvCxnSpPr>
        <p:spPr>
          <a:xfrm>
            <a:off x="8928761" y="945391"/>
            <a:ext cx="0" cy="16128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e 1">
            <a:extLst>
              <a:ext uri="{FF2B5EF4-FFF2-40B4-BE49-F238E27FC236}">
                <a16:creationId xmlns:a16="http://schemas.microsoft.com/office/drawing/2014/main" id="{9EECD033-3C56-2259-282C-C4F2C27530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99" t="9904" r="36586" b="1346"/>
          <a:stretch/>
        </p:blipFill>
        <p:spPr>
          <a:xfrm>
            <a:off x="0" y="18441"/>
            <a:ext cx="13716000" cy="134748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A15D5B5-EA83-210A-FC13-FFAD8A022382}"/>
              </a:ext>
            </a:extLst>
          </p:cNvPr>
          <p:cNvSpPr txBox="1"/>
          <p:nvPr userDrawn="1"/>
        </p:nvSpPr>
        <p:spPr>
          <a:xfrm>
            <a:off x="210598" y="23959774"/>
            <a:ext cx="1324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</a:t>
            </a:r>
            <a:r>
              <a:rPr lang="nb-NO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endParaRPr lang="nb-NO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0FBB743-5ED2-72B3-A301-F2113C9BA3FF}"/>
              </a:ext>
            </a:extLst>
          </p:cNvPr>
          <p:cNvSpPr txBox="1"/>
          <p:nvPr userDrawn="1"/>
        </p:nvSpPr>
        <p:spPr>
          <a:xfrm>
            <a:off x="1075765" y="15327136"/>
            <a:ext cx="11268635" cy="574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8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Engasjer deg i noe som betyr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mye for mange og for deg selv. </a:t>
            </a:r>
            <a:br>
              <a:rPr lang="nb-NO" sz="6000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BLI EN AV IDRETTENS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UVURDERLIGE. </a:t>
            </a:r>
            <a:br>
              <a:rPr lang="nb-NO" sz="6000" b="1" dirty="0">
                <a:solidFill>
                  <a:srgbClr val="0001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6000" b="1" dirty="0">
                <a:solidFill>
                  <a:srgbClr val="FF19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 HER.</a:t>
            </a:r>
            <a:endParaRPr lang="nb-NO" sz="6000" dirty="0">
              <a:solidFill>
                <a:srgbClr val="00013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8BC579D4-83D0-B9C6-EF4A-353A3850FA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55400" y="12490641"/>
            <a:ext cx="200520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63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23C6A579-7329-0CDC-CE04-8E5CC05DC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55809" y="21674479"/>
            <a:ext cx="3607200" cy="18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3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432A01DA-2987-CA6E-64F8-376B885D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55809" y="21674479"/>
            <a:ext cx="3607200" cy="18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74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E9B16DE7-BCC0-B3DC-CDE6-70BEB5737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55809" y="21674479"/>
            <a:ext cx="3607200" cy="18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09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B9D6AA88-2C22-31E3-3B18-3FBCE4FBD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955809" y="21674479"/>
            <a:ext cx="3607200" cy="18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7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3764441BD2030418F631605C2E55E12" ma:contentTypeVersion="16" ma:contentTypeDescription="Opprett et nytt dokument." ma:contentTypeScope="" ma:versionID="c3453d9e9052b8408ed057b1af393f2d">
  <xsd:schema xmlns:xsd="http://www.w3.org/2001/XMLSchema" xmlns:xs="http://www.w3.org/2001/XMLSchema" xmlns:p="http://schemas.microsoft.com/office/2006/metadata/properties" xmlns:ns2="4c90296b-1c36-4388-b09b-f9bc27f428f1" xmlns:ns3="97a290db-9155-4785-8c24-e53a51dda0d0" xmlns:ns4="9e538389-cabc-4d4e-918a-8beb7ac0ecaa" targetNamespace="http://schemas.microsoft.com/office/2006/metadata/properties" ma:root="true" ma:fieldsID="ad212a9569f5fbe4ff7dd878a4979fed" ns2:_="" ns3:_="" ns4:_="">
    <xsd:import namespace="4c90296b-1c36-4388-b09b-f9bc27f428f1"/>
    <xsd:import namespace="97a290db-9155-4785-8c24-e53a51dda0d0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0296b-1c36-4388-b09b-f9bc27f428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a290db-9155-4785-8c24-e53a51dda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449547e-d4c3-474e-9eac-878125b62fef}" ma:internalName="TaxCatchAll" ma:showField="CatchAllData" ma:web="97a290db-9155-4785-8c24-e53a51dda0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90296b-1c36-4388-b09b-f9bc27f428f1">
      <Terms xmlns="http://schemas.microsoft.com/office/infopath/2007/PartnerControls"/>
    </lcf76f155ced4ddcb4097134ff3c332f>
    <TaxCatchAll xmlns="9e538389-cabc-4d4e-918a-8beb7ac0ecaa" xsi:nil="true"/>
  </documentManagement>
</p:properties>
</file>

<file path=customXml/itemProps1.xml><?xml version="1.0" encoding="utf-8"?>
<ds:datastoreItem xmlns:ds="http://schemas.openxmlformats.org/officeDocument/2006/customXml" ds:itemID="{A5F93F89-173B-4D79-951F-C10C861D7D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90296b-1c36-4388-b09b-f9bc27f428f1"/>
    <ds:schemaRef ds:uri="97a290db-9155-4785-8c24-e53a51dda0d0"/>
    <ds:schemaRef ds:uri="9e538389-cabc-4d4e-918a-8beb7ac0ec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802BB3-C69F-4270-8BBA-BAB760CAD4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221AFE-9F1E-4D71-95EF-E96F7E4B3550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4c90296b-1c36-4388-b09b-f9bc27f428f1"/>
    <ds:schemaRef ds:uri="http://schemas.microsoft.com/office/infopath/2007/PartnerControls"/>
    <ds:schemaRef ds:uri="http://purl.org/dc/elements/1.1/"/>
    <ds:schemaRef ds:uri="9e538389-cabc-4d4e-918a-8beb7ac0ecaa"/>
    <ds:schemaRef ds:uri="97a290db-9155-4785-8c24-e53a51dda0d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</TotalTime>
  <Words>568</Words>
  <Application>Microsoft Macintosh PowerPoint</Application>
  <PresentationFormat>Egendefinert</PresentationFormat>
  <Paragraphs>8</Paragraphs>
  <Slides>4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4</vt:i4>
      </vt:variant>
    </vt:vector>
  </HeadingPairs>
  <TitlesOfParts>
    <vt:vector size="10" baseType="lpstr">
      <vt:lpstr>Arial</vt:lpstr>
      <vt:lpstr>Calibri</vt:lpstr>
      <vt:lpstr>Office-tema</vt:lpstr>
      <vt:lpstr>1_Office-tema</vt:lpstr>
      <vt:lpstr>2_Office-tema</vt:lpstr>
      <vt:lpstr>3_Office-tema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11</cp:revision>
  <dcterms:created xsi:type="dcterms:W3CDTF">2021-06-17T14:20:47Z</dcterms:created>
  <dcterms:modified xsi:type="dcterms:W3CDTF">2022-11-10T19:11:43Z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0x01010033764441BD2030418F631605C2E55E12</vt:lpwstr>
  </property>
  <property fmtid="{D5CDD505-2E9C-101B-9397-08002B2CF9AE}" pid="3" name="MediaServiceImageTags">
    <vt:lpwstr/>
  </property>
</Properties>
</file>