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55_D6EB73C8.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69_575B2B4B.xml" ContentType="application/vnd.ms-powerpoint.comments+xml"/>
  <Override PartName="/ppt/notesSlides/notesSlide12.xml" ContentType="application/vnd.openxmlformats-officedocument.presentationml.notesSlide+xml"/>
  <Override PartName="/ppt/comments/modernComment_16B_14B1F366.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4"/>
    <p:sldMasterId id="2147483695" r:id="rId5"/>
    <p:sldMasterId id="2147483935" r:id="rId6"/>
    <p:sldMasterId id="2147483916" r:id="rId7"/>
    <p:sldMasterId id="2147483940" r:id="rId8"/>
    <p:sldMasterId id="2147483926" r:id="rId9"/>
    <p:sldMasterId id="2147483946" r:id="rId10"/>
  </p:sldMasterIdLst>
  <p:notesMasterIdLst>
    <p:notesMasterId r:id="rId55"/>
  </p:notesMasterIdLst>
  <p:sldIdLst>
    <p:sldId id="256" r:id="rId11"/>
    <p:sldId id="365" r:id="rId12"/>
    <p:sldId id="366" r:id="rId13"/>
    <p:sldId id="362" r:id="rId14"/>
    <p:sldId id="369" r:id="rId15"/>
    <p:sldId id="364" r:id="rId16"/>
    <p:sldId id="367" r:id="rId17"/>
    <p:sldId id="375" r:id="rId18"/>
    <p:sldId id="376" r:id="rId19"/>
    <p:sldId id="377" r:id="rId20"/>
    <p:sldId id="378" r:id="rId21"/>
    <p:sldId id="289" r:id="rId22"/>
    <p:sldId id="355" r:id="rId23"/>
    <p:sldId id="339" r:id="rId24"/>
    <p:sldId id="341" r:id="rId25"/>
    <p:sldId id="338" r:id="rId26"/>
    <p:sldId id="356" r:id="rId27"/>
    <p:sldId id="312" r:id="rId28"/>
    <p:sldId id="357" r:id="rId29"/>
    <p:sldId id="340" r:id="rId30"/>
    <p:sldId id="358" r:id="rId31"/>
    <p:sldId id="322" r:id="rId32"/>
    <p:sldId id="334" r:id="rId33"/>
    <p:sldId id="335" r:id="rId34"/>
    <p:sldId id="336" r:id="rId35"/>
    <p:sldId id="359" r:id="rId36"/>
    <p:sldId id="324" r:id="rId37"/>
    <p:sldId id="360" r:id="rId38"/>
    <p:sldId id="326" r:id="rId39"/>
    <p:sldId id="361" r:id="rId40"/>
    <p:sldId id="363" r:id="rId41"/>
    <p:sldId id="374" r:id="rId42"/>
    <p:sldId id="282" r:id="rId43"/>
    <p:sldId id="373" r:id="rId44"/>
    <p:sldId id="268" r:id="rId45"/>
    <p:sldId id="314" r:id="rId46"/>
    <p:sldId id="315" r:id="rId47"/>
    <p:sldId id="316" r:id="rId48"/>
    <p:sldId id="317" r:id="rId49"/>
    <p:sldId id="318" r:id="rId50"/>
    <p:sldId id="313" r:id="rId51"/>
    <p:sldId id="305" r:id="rId52"/>
    <p:sldId id="343" r:id="rId53"/>
    <p:sldId id="309" r:id="rId54"/>
  </p:sldIdLst>
  <p:sldSz cx="9144000" cy="5143500" type="screen16x9"/>
  <p:notesSz cx="6858000" cy="9144000"/>
  <p:defaultTextStyle>
    <a:defPPr>
      <a:defRPr lang="nb-NO"/>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E340D-5C87-DC6A-B8CD-3DDB6D03143D}" name="Silje Sørfonn Moe" initials="SSM" userId="S::ssmoe@wwf.no::5603747c-3ea2-4327-a03b-1e047d1915ac" providerId="AD"/>
  <p188:author id="{B4C6B627-C221-3E4B-7F1D-D98F47D0FBE2}" name="Hildegunn Bull Iversen" initials="HI" userId="S::hildegunn_mepex.no#ext#@wwfnorge.onmicrosoft.com::f797efac-fe75-4807-a824-004d1476c9db" providerId="AD"/>
  <p188:author id="{B997C23B-E4F5-8CA9-C511-1D7EC17AC608}" name="Siri Karine Hanslien-Olsson" initials="SKHO" userId="S::solsson@wwf.no::248b7c16-3451-428f-af39-a929a1ca790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14041"/>
    <a:srgbClr val="4D4D4D"/>
    <a:srgbClr val="DF332B"/>
    <a:srgbClr val="000000"/>
    <a:srgbClr val="022E5F"/>
    <a:srgbClr val="414141"/>
    <a:srgbClr val="838286"/>
    <a:srgbClr val="706F73"/>
    <a:srgbClr val="595959"/>
    <a:srgbClr val="EE41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419218-0664-AF66-AB3B-0A842D8FE362}" v="3" dt="2022-01-16T23:14:32.096"/>
    <p1510:client id="{ABE5FD26-6871-4988-B9D7-745C26D4CE8E}" v="3" dt="2022-01-13T09:27:44.534"/>
    <p1510:client id="{D74F1348-604E-E28B-D726-125DCBD395AA}" v="19" dt="2022-01-13T09:27:32.002"/>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7" d="100"/>
          <a:sy n="137" d="100"/>
        </p:scale>
        <p:origin x="86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omments/modernComment_155_D6EB73C8.xml><?xml version="1.0" encoding="utf-8"?>
<p188:cmLst xmlns:a="http://schemas.openxmlformats.org/drawingml/2006/main" xmlns:r="http://schemas.openxmlformats.org/officeDocument/2006/relationships" xmlns:p188="http://schemas.microsoft.com/office/powerpoint/2018/8/main">
  <p188:cm id="{1E98B5ED-FAD0-4D56-BE72-1B020548A69B}" authorId="{B4C6B627-C221-3E4B-7F1D-D98F47D0FBE2}" status="resolved" created="2021-12-09T19:46:38.753">
    <ac:txMkLst xmlns:ac="http://schemas.microsoft.com/office/drawing/2013/main/command">
      <pc:docMk xmlns:pc="http://schemas.microsoft.com/office/powerpoint/2013/main/command"/>
      <pc:sldMk xmlns:pc="http://schemas.microsoft.com/office/powerpoint/2013/main/command" cId="3605754824" sldId="341"/>
      <ac:spMk id="4" creationId="{00000000-0000-0000-0000-000000000000}"/>
      <ac:txMk cp="151">
        <ac:context len="152" hash="307312070"/>
      </ac:txMk>
    </ac:txMkLst>
    <p188:pos x="3760674" y="2541133"/>
    <p188:replyLst>
      <p188:reply id="{921A8E45-8950-4CFA-B932-D6638849B1B8}" authorId="{B997C23B-E4F5-8CA9-C511-1D7EC17AC608}" created="2021-12-10T08:28:04.543">
        <p188:txBody>
          <a:bodyPr/>
          <a:lstStyle/>
          <a:p>
            <a:r>
              <a:rPr lang="nb-NO"/>
              <a:t>Ops! Flyttet</a:t>
            </a:r>
          </a:p>
        </p188:txBody>
      </p188:reply>
    </p188:replyLst>
    <p188:txBody>
      <a:bodyPr/>
      <a:lstStyle/>
      <a:p>
        <a:r>
          <a:rPr lang="nb-NO"/>
          <a:t>det er gjort beregning for tine fotballskole, ikke eat move sleep cup :)</a:t>
        </a:r>
      </a:p>
    </p188:txBody>
  </p188:cm>
</p188:cmLst>
</file>

<file path=ppt/comments/modernComment_169_575B2B4B.xml><?xml version="1.0" encoding="utf-8"?>
<p188:cmLst xmlns:a="http://schemas.openxmlformats.org/drawingml/2006/main" xmlns:r="http://schemas.openxmlformats.org/officeDocument/2006/relationships" xmlns:p188="http://schemas.microsoft.com/office/powerpoint/2018/8/main">
  <p188:cm id="{CA73E194-AB77-4F15-9E26-2ACCF8D70119}" authorId="{B997C23B-E4F5-8CA9-C511-1D7EC17AC608}" created="2021-12-10T09:07:44.717">
    <ac:deMkLst xmlns:ac="http://schemas.microsoft.com/office/drawing/2013/main/command">
      <pc:docMk xmlns:pc="http://schemas.microsoft.com/office/powerpoint/2013/main/command"/>
      <pc:sldMk xmlns:pc="http://schemas.microsoft.com/office/powerpoint/2013/main/command" cId="1465592651" sldId="361"/>
      <ac:spMk id="5" creationId="{361A8683-D712-406C-A52A-531B7EC5BAAB}"/>
    </ac:deMkLst>
    <p188:txBody>
      <a:bodyPr/>
      <a:lstStyle/>
      <a:p>
        <a:r>
          <a:rPr lang="nb-NO"/>
          <a:t>Er dette riktig? Fra mappen VM i Snøsport</a:t>
        </a:r>
      </a:p>
    </p188:txBody>
  </p188:cm>
</p188:cmLst>
</file>

<file path=ppt/comments/modernComment_16B_14B1F366.xml><?xml version="1.0" encoding="utf-8"?>
<p188:cmLst xmlns:a="http://schemas.openxmlformats.org/drawingml/2006/main" xmlns:r="http://schemas.openxmlformats.org/officeDocument/2006/relationships" xmlns:p188="http://schemas.microsoft.com/office/powerpoint/2018/8/main">
  <p188:cm id="{B80E0E64-2AA7-4ACB-B7E2-3C8CFB5DBCA1}" authorId="{B997C23B-E4F5-8CA9-C511-1D7EC17AC608}" created="2021-12-10T09:08:15.238">
    <ac:deMkLst xmlns:ac="http://schemas.microsoft.com/office/drawing/2013/main/command">
      <pc:docMk xmlns:pc="http://schemas.microsoft.com/office/powerpoint/2013/main/command"/>
      <pc:sldMk xmlns:pc="http://schemas.microsoft.com/office/powerpoint/2013/main/command" cId="347206502" sldId="363"/>
      <ac:spMk id="7" creationId="{97FF4DAC-20F3-499C-AD5C-5431454A05C9}"/>
    </ac:deMkLst>
    <p188:txBody>
      <a:bodyPr/>
      <a:lstStyle/>
      <a:p>
        <a:r>
          <a:rPr lang="nb-NO"/>
          <a:t>Samme her, riktig?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43F589A-B22E-4F91-8AD9-190B1AC8EDCF}" type="datetimeFigureOut">
              <a:rPr lang="nb-NO"/>
              <a:pPr>
                <a:defRPr/>
              </a:pPr>
              <a:t>19.01.2022</a:t>
            </a:fld>
            <a:endParaRPr lang="nb-NO"/>
          </a:p>
        </p:txBody>
      </p:sp>
      <p:sp>
        <p:nvSpPr>
          <p:cNvPr id="4" name="Plassholder for lysbil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nb-NO" noProof="0"/>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ABA23742-51E1-48F2-9D26-22282FA8CBE7}" type="slidenum">
              <a:rPr lang="nb-NO" altLang="nb-NO"/>
              <a:pPr/>
              <a:t>‹#›</a:t>
            </a:fld>
            <a:endParaRPr lang="nb-NO" altLang="nb-NO"/>
          </a:p>
        </p:txBody>
      </p:sp>
    </p:spTree>
    <p:extLst>
      <p:ext uri="{BB962C8B-B14F-4D97-AF65-F5344CB8AC3E}">
        <p14:creationId xmlns:p14="http://schemas.microsoft.com/office/powerpoint/2010/main" val="27837104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27000"/>
              </a:lnSpc>
              <a:spcAft>
                <a:spcPts val="1200"/>
              </a:spcAft>
            </a:pPr>
            <a:r>
              <a:rPr lang="nb-NO" sz="1200">
                <a:solidFill>
                  <a:srgbClr val="231F20"/>
                </a:solidFill>
                <a:effectLst/>
                <a:latin typeface="Georgia" panose="02040502050405020303" pitchFamily="18" charset="0"/>
                <a:ea typeface="Arial" panose="020B0604020202020204" pitchFamily="34" charset="0"/>
                <a:cs typeface="Arial (CS-brødtekst)"/>
              </a:rPr>
              <a:t>Idrettene vi har kartlagt er forskjellige, men det er likevel mange fellesnevnere som går igjen i de ulike idrettene. Alle idrettene bruker plast i svært stor utstrekning, fra utstyr, klær og tekstiler, i profilering, i </a:t>
            </a:r>
            <a:r>
              <a:rPr lang="nb-NO" sz="1200" err="1">
                <a:solidFill>
                  <a:srgbClr val="231F20"/>
                </a:solidFill>
                <a:effectLst/>
                <a:latin typeface="Georgia" panose="02040502050405020303" pitchFamily="18" charset="0"/>
                <a:ea typeface="Arial" panose="020B0604020202020204" pitchFamily="34" charset="0"/>
                <a:cs typeface="Arial (CS-brødtekst)"/>
              </a:rPr>
              <a:t>giveaways</a:t>
            </a:r>
            <a:r>
              <a:rPr lang="nb-NO" sz="1200">
                <a:solidFill>
                  <a:srgbClr val="231F20"/>
                </a:solidFill>
                <a:effectLst/>
                <a:latin typeface="Georgia" panose="02040502050405020303" pitchFamily="18" charset="0"/>
                <a:ea typeface="Arial" panose="020B0604020202020204" pitchFamily="34" charset="0"/>
                <a:cs typeface="Arial (CS-brødtekst)"/>
              </a:rPr>
              <a:t> og sponsorartikler – og i forbindelse med servering av mat og drikke. Dermed kan vi gi anbefalinger som i hovedsak er felles for alle idrettene, og vi ser at det er et stort potensial for å samarbeide på tvers av ulike særforbund om tiltak og utveksling av ideer og erfaringer. </a:t>
            </a:r>
          </a:p>
          <a:p>
            <a:pPr>
              <a:lnSpc>
                <a:spcPct val="127000"/>
              </a:lnSpc>
              <a:spcAft>
                <a:spcPts val="1200"/>
              </a:spcAft>
            </a:pPr>
            <a:r>
              <a:rPr lang="nb-NO" sz="1200">
                <a:solidFill>
                  <a:srgbClr val="231F20"/>
                </a:solidFill>
                <a:effectLst/>
                <a:latin typeface="Georgia" panose="02040502050405020303" pitchFamily="18" charset="0"/>
                <a:ea typeface="Arial" panose="020B0604020202020204" pitchFamily="34" charset="0"/>
                <a:cs typeface="Arial (CS-brødtekst)"/>
              </a:rPr>
              <a:t>Felles for klubbene vi har snakket med er at alle har vært positive og interesserte i prosjektet. Mange har et ønske om å drive mer miljøvennlig, men har ikke alltid kapasitet, eller mulighet til å gjennomføre tiltak på egenhånd. Det er heller ikke så lett å vite hvor man skal starte. Det å redusere plastbruken er håndgripelig og innebærer flere enkle tiltak som er lett å starte med. Det lover godt for det videre arbeidet.</a:t>
            </a:r>
          </a:p>
          <a:p>
            <a:endParaRPr lang="nb-NO"/>
          </a:p>
          <a:p>
            <a:endParaRPr lang="nb-NO"/>
          </a:p>
        </p:txBody>
      </p:sp>
      <p:sp>
        <p:nvSpPr>
          <p:cNvPr id="4" name="Plassholder for lysbildenummer 3"/>
          <p:cNvSpPr>
            <a:spLocks noGrp="1"/>
          </p:cNvSpPr>
          <p:nvPr>
            <p:ph type="sldNum" sz="quarter" idx="5"/>
          </p:nvPr>
        </p:nvSpPr>
        <p:spPr/>
        <p:txBody>
          <a:bodyPr/>
          <a:lstStyle/>
          <a:p>
            <a:fld id="{ABA23742-51E1-48F2-9D26-22282FA8CBE7}" type="slidenum">
              <a:rPr lang="nb-NO" altLang="nb-NO" smtClean="0"/>
              <a:pPr/>
              <a:t>2</a:t>
            </a:fld>
            <a:endParaRPr lang="nb-NO" altLang="nb-NO"/>
          </a:p>
        </p:txBody>
      </p:sp>
    </p:spTree>
    <p:extLst>
      <p:ext uri="{BB962C8B-B14F-4D97-AF65-F5344CB8AC3E}">
        <p14:creationId xmlns:p14="http://schemas.microsoft.com/office/powerpoint/2010/main" val="3670111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ABA23742-51E1-48F2-9D26-22282FA8CBE7}" type="slidenum">
              <a:rPr lang="nb-NO" altLang="nb-NO" smtClean="0"/>
              <a:pPr/>
              <a:t>27</a:t>
            </a:fld>
            <a:endParaRPr lang="nb-NO" altLang="nb-NO"/>
          </a:p>
        </p:txBody>
      </p:sp>
    </p:spTree>
    <p:extLst>
      <p:ext uri="{BB962C8B-B14F-4D97-AF65-F5344CB8AC3E}">
        <p14:creationId xmlns:p14="http://schemas.microsoft.com/office/powerpoint/2010/main" val="1480661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ABA23742-51E1-48F2-9D26-22282FA8CBE7}" type="slidenum">
              <a:rPr lang="nb-NO" altLang="nb-NO" smtClean="0"/>
              <a:pPr/>
              <a:t>29</a:t>
            </a:fld>
            <a:endParaRPr lang="nb-NO" altLang="nb-NO"/>
          </a:p>
        </p:txBody>
      </p:sp>
    </p:spTree>
    <p:extLst>
      <p:ext uri="{BB962C8B-B14F-4D97-AF65-F5344CB8AC3E}">
        <p14:creationId xmlns:p14="http://schemas.microsoft.com/office/powerpoint/2010/main" val="3121629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lnSpcReduction="10000"/>
          </a:bodyPr>
          <a:lstStyle/>
          <a:p>
            <a:pPr>
              <a:lnSpc>
                <a:spcPct val="127000"/>
              </a:lnSpc>
              <a:spcAft>
                <a:spcPts val="1200"/>
              </a:spcAft>
            </a:pPr>
            <a:r>
              <a:rPr lang="nb-NO" sz="1800">
                <a:solidFill>
                  <a:srgbClr val="1D1F21"/>
                </a:solidFill>
                <a:effectLst/>
                <a:latin typeface="Georgia" panose="02040502050405020303" pitchFamily="18" charset="0"/>
                <a:ea typeface="Arial" panose="020B0604020202020204" pitchFamily="34" charset="0"/>
                <a:cs typeface="Arial (CS-brødtekst)"/>
              </a:rPr>
              <a:t>Da planlagte arrangementer ble avlyst ble det i samråd med styringsgruppen brukt en del tid på å bistå VM i </a:t>
            </a:r>
            <a:r>
              <a:rPr lang="nb-NO" sz="1800" err="1">
                <a:solidFill>
                  <a:srgbClr val="1D1F21"/>
                </a:solidFill>
                <a:effectLst/>
                <a:latin typeface="Georgia" panose="02040502050405020303" pitchFamily="18" charset="0"/>
                <a:ea typeface="Arial" panose="020B0604020202020204" pitchFamily="34" charset="0"/>
                <a:cs typeface="Arial (CS-brødtekst)"/>
              </a:rPr>
              <a:t>Snøsport</a:t>
            </a:r>
            <a:r>
              <a:rPr lang="nb-NO" sz="1800">
                <a:solidFill>
                  <a:srgbClr val="1D1F21"/>
                </a:solidFill>
                <a:effectLst/>
                <a:latin typeface="Georgia" panose="02040502050405020303" pitchFamily="18" charset="0"/>
                <a:ea typeface="Arial" panose="020B0604020202020204" pitchFamily="34" charset="0"/>
                <a:cs typeface="Arial (CS-brødtekst)"/>
              </a:rPr>
              <a:t> for parautøvere, blant annet for å finne alternative materialer til engangsartikler i plast, og teste om det er mulig å kompostere disse engangsartiklene i </a:t>
            </a:r>
            <a:r>
              <a:rPr lang="nb-NO" sz="1800" err="1">
                <a:solidFill>
                  <a:srgbClr val="1D1F21"/>
                </a:solidFill>
                <a:effectLst/>
                <a:latin typeface="Georgia" panose="02040502050405020303" pitchFamily="18" charset="0"/>
                <a:ea typeface="Arial" panose="020B0604020202020204" pitchFamily="34" charset="0"/>
                <a:cs typeface="Arial (CS-brødtekst)"/>
              </a:rPr>
              <a:t>bagasse</a:t>
            </a:r>
            <a:r>
              <a:rPr lang="nb-NO" sz="1800">
                <a:solidFill>
                  <a:srgbClr val="1D1F21"/>
                </a:solidFill>
                <a:effectLst/>
                <a:latin typeface="Georgia" panose="02040502050405020303" pitchFamily="18" charset="0"/>
                <a:ea typeface="Arial" panose="020B0604020202020204" pitchFamily="34" charset="0"/>
                <a:cs typeface="Arial (CS-brødtekst)"/>
              </a:rPr>
              <a:t> sammen med matavfallet. Piloten ble gjennomført i samarbeid med avfallsselskapet GLØR og </a:t>
            </a:r>
            <a:r>
              <a:rPr lang="nb-NO" sz="1800" err="1">
                <a:solidFill>
                  <a:srgbClr val="1D1F21"/>
                </a:solidFill>
                <a:effectLst/>
                <a:latin typeface="Georgia" panose="02040502050405020303" pitchFamily="18" charset="0"/>
                <a:ea typeface="Arial" panose="020B0604020202020204" pitchFamily="34" charset="0"/>
                <a:cs typeface="Arial (CS-brødtekst)"/>
              </a:rPr>
              <a:t>Mjøsanlegget</a:t>
            </a:r>
            <a:r>
              <a:rPr lang="nb-NO" sz="1800">
                <a:solidFill>
                  <a:srgbClr val="1D1F21"/>
                </a:solidFill>
                <a:effectLst/>
                <a:latin typeface="Georgia" panose="02040502050405020303" pitchFamily="18" charset="0"/>
                <a:ea typeface="Arial" panose="020B0604020202020204" pitchFamily="34" charset="0"/>
                <a:cs typeface="Arial (CS-brødtekst)"/>
              </a:rPr>
              <a:t> Biogass. Piloten var vellykket, og bidro sterkt til at det vil benyttes et alternativ til plast under VM.</a:t>
            </a:r>
            <a:r>
              <a:rPr lang="nb-NO" sz="1800">
                <a:solidFill>
                  <a:srgbClr val="231F20"/>
                </a:solidFill>
                <a:effectLst/>
                <a:latin typeface="Georgia" panose="02040502050405020303" pitchFamily="18" charset="0"/>
                <a:ea typeface="Arial" panose="020B0604020202020204" pitchFamily="34" charset="0"/>
                <a:cs typeface="Arial (CS-brødtekst)"/>
              </a:rPr>
              <a:t> </a:t>
            </a:r>
            <a:r>
              <a:rPr lang="nb-NO" sz="1800">
                <a:solidFill>
                  <a:srgbClr val="1D1F21"/>
                </a:solidFill>
                <a:effectLst/>
                <a:latin typeface="Georgia" panose="02040502050405020303" pitchFamily="18" charset="0"/>
                <a:ea typeface="Arial" panose="020B0604020202020204" pitchFamily="34" charset="0"/>
                <a:cs typeface="Arial (CS-brødtekst)"/>
              </a:rPr>
              <a:t>Det ble også utarbeidet et grunnlag for å stille miljøkrav til leverandører til arrangementet.</a:t>
            </a:r>
          </a:p>
        </p:txBody>
      </p:sp>
      <p:sp>
        <p:nvSpPr>
          <p:cNvPr id="4" name="Plassholder for lysbildenummer 3"/>
          <p:cNvSpPr>
            <a:spLocks noGrp="1"/>
          </p:cNvSpPr>
          <p:nvPr>
            <p:ph type="sldNum" sz="quarter" idx="10"/>
          </p:nvPr>
        </p:nvSpPr>
        <p:spPr/>
        <p:txBody>
          <a:bodyPr/>
          <a:lstStyle/>
          <a:p>
            <a:fld id="{ABA23742-51E1-48F2-9D26-22282FA8CBE7}" type="slidenum">
              <a:rPr lang="nb-NO" altLang="nb-NO" smtClean="0"/>
              <a:pPr/>
              <a:t>31</a:t>
            </a:fld>
            <a:endParaRPr lang="nb-NO" altLang="nb-NO"/>
          </a:p>
        </p:txBody>
      </p:sp>
    </p:spTree>
    <p:extLst>
      <p:ext uri="{BB962C8B-B14F-4D97-AF65-F5344CB8AC3E}">
        <p14:creationId xmlns:p14="http://schemas.microsoft.com/office/powerpoint/2010/main" val="3913219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ABA23742-51E1-48F2-9D26-22282FA8CBE7}" type="slidenum">
              <a:rPr lang="nb-NO" altLang="nb-NO" smtClean="0"/>
              <a:pPr/>
              <a:t>33</a:t>
            </a:fld>
            <a:endParaRPr lang="nb-NO" altLang="nb-NO"/>
          </a:p>
        </p:txBody>
      </p:sp>
    </p:spTree>
    <p:extLst>
      <p:ext uri="{BB962C8B-B14F-4D97-AF65-F5344CB8AC3E}">
        <p14:creationId xmlns:p14="http://schemas.microsoft.com/office/powerpoint/2010/main" val="4256195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a:solidFill>
                  <a:srgbClr val="414041"/>
                </a:solidFill>
                <a:effectLst/>
                <a:latin typeface="Georgia" panose="02040502050405020303" pitchFamily="18" charset="0"/>
                <a:ea typeface="Arial" panose="020B0604020202020204" pitchFamily="34" charset="0"/>
                <a:cs typeface="Arial" panose="020B0604020202020204" pitchFamily="34" charset="0"/>
              </a:rPr>
              <a:t>For at noe skal skje, må vi snakke om det. Arbeidet med å kutte ut unødvendig plast må forankres i organisasjonens ledelse som ledd i et større </a:t>
            </a:r>
            <a:r>
              <a:rPr lang="nb-NO" sz="1800" err="1">
                <a:solidFill>
                  <a:srgbClr val="414041"/>
                </a:solidFill>
                <a:effectLst/>
                <a:latin typeface="Georgia" panose="02040502050405020303" pitchFamily="18" charset="0"/>
                <a:ea typeface="Arial" panose="020B0604020202020204" pitchFamily="34" charset="0"/>
                <a:cs typeface="Arial" panose="020B0604020202020204" pitchFamily="34" charset="0"/>
              </a:rPr>
              <a:t>bærekraftsarbeid</a:t>
            </a:r>
            <a:r>
              <a:rPr lang="nb-NO" sz="1800">
                <a:solidFill>
                  <a:srgbClr val="414041"/>
                </a:solidFill>
                <a:effectLst/>
                <a:latin typeface="Georgia" panose="02040502050405020303" pitchFamily="18" charset="0"/>
                <a:ea typeface="Arial" panose="020B0604020202020204" pitchFamily="34" charset="0"/>
                <a:cs typeface="Arial" panose="020B0604020202020204" pitchFamily="34" charset="0"/>
              </a:rPr>
              <a:t> og knyttes til klubbenes verdigrunnlag. Større klubber kan vurdere å ha en egen bærekraftsansvarlig. Velg ut arrangementer og arenaer hvor plast kan være et tema, for eksempel trenersamlinger, klubbmøter, styremøter, kurs og sommerskoler, eller møter i idrettskretsen. </a:t>
            </a:r>
            <a:endParaRPr lang="nb-NO"/>
          </a:p>
        </p:txBody>
      </p:sp>
      <p:sp>
        <p:nvSpPr>
          <p:cNvPr id="4" name="Plassholder for lysbildenummer 3"/>
          <p:cNvSpPr>
            <a:spLocks noGrp="1"/>
          </p:cNvSpPr>
          <p:nvPr>
            <p:ph type="sldNum" sz="quarter" idx="10"/>
          </p:nvPr>
        </p:nvSpPr>
        <p:spPr/>
        <p:txBody>
          <a:bodyPr/>
          <a:lstStyle/>
          <a:p>
            <a:fld id="{ABA23742-51E1-48F2-9D26-22282FA8CBE7}" type="slidenum">
              <a:rPr lang="nb-NO" altLang="nb-NO" smtClean="0"/>
              <a:pPr/>
              <a:t>35</a:t>
            </a:fld>
            <a:endParaRPr lang="nb-NO" altLang="nb-NO"/>
          </a:p>
        </p:txBody>
      </p:sp>
    </p:spTree>
    <p:extLst>
      <p:ext uri="{BB962C8B-B14F-4D97-AF65-F5344CB8AC3E}">
        <p14:creationId xmlns:p14="http://schemas.microsoft.com/office/powerpoint/2010/main" val="893329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77500" lnSpcReduction="20000"/>
          </a:bodyPr>
          <a:lstStyle/>
          <a:p>
            <a:pPr marL="342900" lvl="0" indent="-342900">
              <a:lnSpc>
                <a:spcPct val="150000"/>
              </a:lnSpc>
              <a:buFont typeface="Symbol" panose="05050102010706020507" pitchFamily="18" charset="2"/>
              <a:buChar char=""/>
            </a:pPr>
            <a:r>
              <a:rPr lang="nb-NO" sz="10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rPr>
              <a:t>Sats på ombruk, eks utlånsordninger</a:t>
            </a:r>
            <a:endParaRPr lang="nb-NO" sz="11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endParaRPr>
          </a:p>
          <a:p>
            <a:pPr marL="342900" lvl="0" indent="-342900">
              <a:lnSpc>
                <a:spcPct val="150000"/>
              </a:lnSpc>
              <a:buFont typeface="Symbol" panose="05050102010706020507" pitchFamily="18" charset="2"/>
              <a:buChar char=""/>
            </a:pPr>
            <a:r>
              <a:rPr lang="nb-NO" sz="10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rPr>
              <a:t>Erstatt engangs med </a:t>
            </a:r>
            <a:r>
              <a:rPr lang="nb-NO" sz="1000" err="1">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rPr>
              <a:t>flergangs</a:t>
            </a:r>
            <a:r>
              <a:rPr lang="nb-NO" sz="10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rPr>
              <a:t> til servering av mat og drikke</a:t>
            </a:r>
            <a:endParaRPr lang="nb-NO" sz="11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endParaRPr>
          </a:p>
          <a:p>
            <a:pPr marL="742950" lvl="1" indent="-285750">
              <a:lnSpc>
                <a:spcPct val="150000"/>
              </a:lnSpc>
              <a:buFont typeface="Courier New" panose="02070309020205020404" pitchFamily="49" charset="0"/>
              <a:buChar char="o"/>
            </a:pPr>
            <a:r>
              <a:rPr lang="nb-NO" sz="10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rPr>
              <a:t>Bruk servise og bestikk i hardplast, stentøy, stål, eller glass </a:t>
            </a:r>
            <a:endParaRPr lang="nb-NO" sz="11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endParaRPr>
          </a:p>
          <a:p>
            <a:pPr marL="742950" lvl="1" indent="-285750">
              <a:lnSpc>
                <a:spcPct val="150000"/>
              </a:lnSpc>
              <a:buFont typeface="Courier New" panose="02070309020205020404" pitchFamily="49" charset="0"/>
              <a:buChar char="o"/>
            </a:pPr>
            <a:r>
              <a:rPr lang="nb-NO" sz="10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rPr>
              <a:t>Vurder å investere i en industriell oppvaskmaskin. </a:t>
            </a:r>
            <a:endParaRPr lang="nb-NO" sz="11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endParaRPr>
          </a:p>
          <a:p>
            <a:pPr marL="342900" lvl="0" indent="-342900">
              <a:lnSpc>
                <a:spcPct val="150000"/>
              </a:lnSpc>
              <a:buFont typeface="Symbol" panose="05050102010706020507" pitchFamily="18" charset="2"/>
              <a:buChar char=""/>
            </a:pPr>
            <a:r>
              <a:rPr lang="nb-NO" sz="10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rPr>
              <a:t>Finn alternativer til engangsplast til mat og drikkeservering</a:t>
            </a:r>
            <a:endParaRPr lang="nb-NO" sz="11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endParaRPr>
          </a:p>
          <a:p>
            <a:pPr marL="742950" lvl="1" indent="-285750">
              <a:lnSpc>
                <a:spcPct val="150000"/>
              </a:lnSpc>
              <a:buFont typeface="Courier New" panose="02070309020205020404" pitchFamily="49" charset="0"/>
              <a:buChar char="o"/>
            </a:pPr>
            <a:r>
              <a:rPr lang="nb-NO" sz="1000" err="1">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rPr>
              <a:t>Bagasse</a:t>
            </a:r>
            <a:r>
              <a:rPr lang="nb-NO" sz="10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rPr>
              <a:t>, eller andre fiberprodukter, papp uten plastbelegg etc. </a:t>
            </a:r>
            <a:endParaRPr lang="nb-NO" sz="11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endParaRPr>
          </a:p>
          <a:p>
            <a:pPr marL="742950" lvl="1" indent="-285750">
              <a:lnSpc>
                <a:spcPct val="150000"/>
              </a:lnSpc>
              <a:buFont typeface="Courier New" panose="02070309020205020404" pitchFamily="49" charset="0"/>
              <a:buChar char="o"/>
            </a:pPr>
            <a:r>
              <a:rPr lang="nb-NO" sz="10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rPr>
              <a:t>Selg mat som ikke trenger å pakkes inn i plast</a:t>
            </a:r>
          </a:p>
          <a:p>
            <a:pPr marL="742950" marR="0" lvl="1" indent="-285750" algn="l" defTabSz="914400" rtl="0" eaLnBrk="0" fontAlgn="base" latinLnBrk="0" hangingPunct="0">
              <a:lnSpc>
                <a:spcPct val="150000"/>
              </a:lnSpc>
              <a:spcBef>
                <a:spcPct val="30000"/>
              </a:spcBef>
              <a:spcAft>
                <a:spcPct val="0"/>
              </a:spcAft>
              <a:buClrTx/>
              <a:buSzTx/>
              <a:buFont typeface="Courier New" panose="02070309020205020404" pitchFamily="49" charset="0"/>
              <a:buChar char="o"/>
              <a:tabLst/>
              <a:defRPr/>
            </a:pPr>
            <a:r>
              <a:rPr lang="nb-NO" sz="18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rPr>
              <a:t>Oppfordre publikum til å ha med egen drikkeflaske, eller kaffekopp</a:t>
            </a:r>
          </a:p>
          <a:p>
            <a:pPr marL="342900" lvl="0" indent="-342900">
              <a:lnSpc>
                <a:spcPct val="150000"/>
              </a:lnSpc>
              <a:buFont typeface="Symbol" panose="05050102010706020507" pitchFamily="18" charset="2"/>
              <a:buChar char=""/>
            </a:pPr>
            <a:r>
              <a:rPr lang="nb-NO" sz="10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rPr>
              <a:t>Ha dialog med sponsorer om at dere ønsker å redusere plastbruk og inviter til samarbeid</a:t>
            </a:r>
            <a:endParaRPr lang="nb-NO" sz="11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endParaRPr>
          </a:p>
          <a:p>
            <a:pPr marL="342900" lvl="0" indent="-342900">
              <a:lnSpc>
                <a:spcPct val="150000"/>
              </a:lnSpc>
              <a:buFont typeface="Symbol" panose="05050102010706020507" pitchFamily="18" charset="2"/>
              <a:buChar char=""/>
            </a:pPr>
            <a:r>
              <a:rPr lang="nb-NO" sz="10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rPr>
              <a:t>Dropp </a:t>
            </a:r>
            <a:r>
              <a:rPr lang="nb-NO" sz="1000" err="1">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rPr>
              <a:t>giveaways</a:t>
            </a:r>
            <a:r>
              <a:rPr lang="nb-NO" sz="10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rPr>
              <a:t> i plast</a:t>
            </a:r>
            <a:endParaRPr lang="nb-NO" sz="11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endParaRPr>
          </a:p>
          <a:p>
            <a:pPr marL="342900" lvl="0" indent="-342900">
              <a:lnSpc>
                <a:spcPct val="150000"/>
              </a:lnSpc>
              <a:buFont typeface="Symbol" panose="05050102010706020507" pitchFamily="18" charset="2"/>
              <a:buChar char=""/>
            </a:pPr>
            <a:r>
              <a:rPr lang="nb-NO" sz="10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rPr>
              <a:t>Erstatt premier med opplevelser, eks billetter til fotballkamp, eller kino</a:t>
            </a:r>
            <a:endParaRPr lang="nb-NO" sz="11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endParaRPr>
          </a:p>
          <a:p>
            <a:pPr marL="342900" lvl="0" indent="-342900">
              <a:lnSpc>
                <a:spcPct val="150000"/>
              </a:lnSpc>
              <a:buFont typeface="Symbol" panose="05050102010706020507" pitchFamily="18" charset="2"/>
              <a:buChar char=""/>
            </a:pPr>
            <a:r>
              <a:rPr lang="nb-NO" sz="10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rPr>
              <a:t>Del de gode ideene:</a:t>
            </a:r>
            <a:endParaRPr lang="nb-NO" sz="11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endParaRPr>
          </a:p>
          <a:p>
            <a:pPr marL="742950" lvl="1" indent="-285750">
              <a:lnSpc>
                <a:spcPct val="150000"/>
              </a:lnSpc>
              <a:buFont typeface="Courier New" panose="02070309020205020404" pitchFamily="49" charset="0"/>
              <a:buChar char="o"/>
            </a:pPr>
            <a:r>
              <a:rPr lang="nb-NO" sz="10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rPr>
              <a:t>Ishockey: lag egne isposer med brødposer og is fra banen</a:t>
            </a:r>
            <a:endParaRPr lang="nb-NO" sz="11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endParaRPr>
          </a:p>
          <a:p>
            <a:pPr marL="742950" lvl="1" indent="-285750">
              <a:lnSpc>
                <a:spcPct val="150000"/>
              </a:lnSpc>
              <a:buFont typeface="Courier New" panose="02070309020205020404" pitchFamily="49" charset="0"/>
              <a:buChar char="o"/>
            </a:pPr>
            <a:r>
              <a:rPr lang="nb-NO" sz="10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rPr>
              <a:t>Seiling: Ha stålflasker som kan fylles på med drikke til funksjonærer og frivillige i stedet for mineralvann</a:t>
            </a:r>
            <a:endParaRPr lang="nb-NO" sz="11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endParaRPr>
          </a:p>
          <a:p>
            <a:pPr marL="742950" lvl="1" indent="-285750">
              <a:lnSpc>
                <a:spcPct val="150000"/>
              </a:lnSpc>
              <a:buFont typeface="Courier New" panose="02070309020205020404" pitchFamily="49" charset="0"/>
              <a:buChar char="o"/>
            </a:pPr>
            <a:r>
              <a:rPr lang="nb-NO" sz="10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rPr>
              <a:t>Tilby billigere kaffe/varm drikke til de som har med egen kopp</a:t>
            </a:r>
            <a:endParaRPr lang="nb-NO" sz="11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endParaRPr>
          </a:p>
          <a:p>
            <a:pPr marL="342900" lvl="0" indent="-342900">
              <a:lnSpc>
                <a:spcPct val="150000"/>
              </a:lnSpc>
              <a:buFont typeface="Symbol" panose="05050102010706020507" pitchFamily="18" charset="2"/>
              <a:buChar char=""/>
            </a:pPr>
            <a:r>
              <a:rPr lang="nb-NO" sz="10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rPr>
              <a:t>Kommuniser at dere ønsker å kutte engangsplast i forkant av arrangementer</a:t>
            </a:r>
            <a:endParaRPr lang="nb-NO" sz="11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endParaRPr>
          </a:p>
          <a:p>
            <a:pPr marL="342900" lvl="0" indent="-342900">
              <a:lnSpc>
                <a:spcPct val="150000"/>
              </a:lnSpc>
              <a:buFont typeface="Symbol" panose="05050102010706020507" pitchFamily="18" charset="2"/>
              <a:buChar char=""/>
            </a:pPr>
            <a:r>
              <a:rPr lang="nb-NO" sz="10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rPr>
              <a:t>Ha synlig informasjon og oppslag på klubbhus o.l.</a:t>
            </a:r>
            <a:endParaRPr lang="nb-NO" sz="11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endParaRPr>
          </a:p>
          <a:p>
            <a:pPr marL="457200" marR="0" lvl="1" indent="0" algn="l" defTabSz="914400" rtl="0" eaLnBrk="0" fontAlgn="base" latinLnBrk="0" hangingPunct="0">
              <a:lnSpc>
                <a:spcPct val="150000"/>
              </a:lnSpc>
              <a:spcBef>
                <a:spcPct val="30000"/>
              </a:spcBef>
              <a:spcAft>
                <a:spcPct val="0"/>
              </a:spcAft>
              <a:buClrTx/>
              <a:buSzTx/>
              <a:buFont typeface="Courier New" panose="02070309020205020404" pitchFamily="49" charset="0"/>
              <a:buNone/>
              <a:tabLst/>
              <a:defRPr/>
            </a:pPr>
            <a:endParaRPr lang="nb-NO" sz="1100">
              <a:solidFill>
                <a:srgbClr val="414041"/>
              </a:solidFill>
              <a:effectLst/>
              <a:latin typeface="Georgia" panose="02040502050405020303" pitchFamily="18" charset="0"/>
              <a:ea typeface="Times New Roman" panose="02020603050405020304" pitchFamily="18" charset="0"/>
              <a:cs typeface="Times New Roman" panose="02020603050405020304" pitchFamily="18" charset="0"/>
            </a:endParaRPr>
          </a:p>
          <a:p>
            <a:endParaRPr lang="nb-NO"/>
          </a:p>
        </p:txBody>
      </p:sp>
      <p:sp>
        <p:nvSpPr>
          <p:cNvPr id="4" name="Plassholder for lysbildenummer 3"/>
          <p:cNvSpPr>
            <a:spLocks noGrp="1"/>
          </p:cNvSpPr>
          <p:nvPr>
            <p:ph type="sldNum" sz="quarter" idx="10"/>
          </p:nvPr>
        </p:nvSpPr>
        <p:spPr/>
        <p:txBody>
          <a:bodyPr/>
          <a:lstStyle/>
          <a:p>
            <a:fld id="{ABA23742-51E1-48F2-9D26-22282FA8CBE7}" type="slidenum">
              <a:rPr lang="nb-NO" altLang="nb-NO" smtClean="0"/>
              <a:pPr/>
              <a:t>36</a:t>
            </a:fld>
            <a:endParaRPr lang="nb-NO" altLang="nb-NO"/>
          </a:p>
        </p:txBody>
      </p:sp>
    </p:spTree>
    <p:extLst>
      <p:ext uri="{BB962C8B-B14F-4D97-AF65-F5344CB8AC3E}">
        <p14:creationId xmlns:p14="http://schemas.microsoft.com/office/powerpoint/2010/main" val="4186501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800">
                <a:solidFill>
                  <a:srgbClr val="414041"/>
                </a:solidFill>
                <a:effectLst/>
                <a:latin typeface="Georgia" panose="02040502050405020303" pitchFamily="18" charset="0"/>
                <a:ea typeface="Arial" panose="020B0604020202020204" pitchFamily="34" charset="0"/>
                <a:cs typeface="Arial" panose="020B0604020202020204" pitchFamily="34" charset="0"/>
              </a:rPr>
              <a:t>Det som kjøpes inn har stor påvirkning på det som til slutt blir avfall og skal kastes. Her kan NIF og særforbundene følge opp med gode råd og retningslinjer for hvordan idretten skal stille krav til leverandører, også utover det å ta plastsmarte valg. Idretten kan legge press på leverandører til å tilby alternativer. </a:t>
            </a:r>
          </a:p>
          <a:p>
            <a:endParaRPr lang="nb-NO"/>
          </a:p>
        </p:txBody>
      </p:sp>
      <p:sp>
        <p:nvSpPr>
          <p:cNvPr id="4" name="Plassholder for lysbildenummer 3"/>
          <p:cNvSpPr>
            <a:spLocks noGrp="1"/>
          </p:cNvSpPr>
          <p:nvPr>
            <p:ph type="sldNum" sz="quarter" idx="10"/>
          </p:nvPr>
        </p:nvSpPr>
        <p:spPr/>
        <p:txBody>
          <a:bodyPr/>
          <a:lstStyle/>
          <a:p>
            <a:fld id="{ABA23742-51E1-48F2-9D26-22282FA8CBE7}" type="slidenum">
              <a:rPr lang="nb-NO" altLang="nb-NO" smtClean="0"/>
              <a:pPr/>
              <a:t>37</a:t>
            </a:fld>
            <a:endParaRPr lang="nb-NO" altLang="nb-NO"/>
          </a:p>
        </p:txBody>
      </p:sp>
    </p:spTree>
    <p:extLst>
      <p:ext uri="{BB962C8B-B14F-4D97-AF65-F5344CB8AC3E}">
        <p14:creationId xmlns:p14="http://schemas.microsoft.com/office/powerpoint/2010/main" val="1721748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800">
                <a:solidFill>
                  <a:srgbClr val="414041"/>
                </a:solidFill>
                <a:effectLst/>
                <a:latin typeface="Georgia" panose="02040502050405020303" pitchFamily="18" charset="0"/>
                <a:ea typeface="Arial" panose="020B0604020202020204" pitchFamily="34" charset="0"/>
                <a:cs typeface="Arial" panose="020B0604020202020204" pitchFamily="34" charset="0"/>
              </a:rPr>
              <a:t>Engangsemballasje og lignende plastprodukter må unngås så langt det er mulig. Det reduserer risiko for at plast havner på avveie. Avfallsløsningene må være tilpasset situasjonen de brukes i slik at avfallet ikke blåser av gårde. Det bør være dedikerte personer som har ansvar for å holde områder forsøplingsfrie. </a:t>
            </a:r>
          </a:p>
          <a:p>
            <a:endParaRPr lang="nb-NO"/>
          </a:p>
        </p:txBody>
      </p:sp>
      <p:sp>
        <p:nvSpPr>
          <p:cNvPr id="4" name="Plassholder for lysbildenummer 3"/>
          <p:cNvSpPr>
            <a:spLocks noGrp="1"/>
          </p:cNvSpPr>
          <p:nvPr>
            <p:ph type="sldNum" sz="quarter" idx="10"/>
          </p:nvPr>
        </p:nvSpPr>
        <p:spPr/>
        <p:txBody>
          <a:bodyPr/>
          <a:lstStyle/>
          <a:p>
            <a:fld id="{ABA23742-51E1-48F2-9D26-22282FA8CBE7}" type="slidenum">
              <a:rPr lang="nb-NO" altLang="nb-NO" smtClean="0"/>
              <a:pPr/>
              <a:t>38</a:t>
            </a:fld>
            <a:endParaRPr lang="nb-NO" altLang="nb-NO"/>
          </a:p>
        </p:txBody>
      </p:sp>
    </p:spTree>
    <p:extLst>
      <p:ext uri="{BB962C8B-B14F-4D97-AF65-F5344CB8AC3E}">
        <p14:creationId xmlns:p14="http://schemas.microsoft.com/office/powerpoint/2010/main" val="2372316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a:solidFill>
                  <a:srgbClr val="414041"/>
                </a:solidFill>
                <a:effectLst/>
                <a:latin typeface="Georgia" panose="02040502050405020303" pitchFamily="18" charset="0"/>
                <a:ea typeface="Arial" panose="020B0604020202020204" pitchFamily="34" charset="0"/>
                <a:cs typeface="Arial" panose="020B0604020202020204" pitchFamily="34" charset="0"/>
              </a:rPr>
              <a:t>For en klubb kan det være utfordrende å få gode rutiner på avfallshåndteringen, og man er ofte prisgitt andres (mangelfulle) avfallsordninger. En anbefaling er å se på muligheter for å framforhandle avtaler for avfallshåndtering for idretten sentralt. Det bør også tas initiativ til dialog med kommunal sektor. Kommunene må tilrettelegge for kildesortering ved anlegg de drifter. I den praktiske gjennomføringen er det viktig med synlig informasjon og god merking for hvordan avfallet skal håndteres.</a:t>
            </a:r>
            <a:endParaRPr lang="nb-NO"/>
          </a:p>
        </p:txBody>
      </p:sp>
      <p:sp>
        <p:nvSpPr>
          <p:cNvPr id="4" name="Plassholder for lysbildenummer 3"/>
          <p:cNvSpPr>
            <a:spLocks noGrp="1"/>
          </p:cNvSpPr>
          <p:nvPr>
            <p:ph type="sldNum" sz="quarter" idx="10"/>
          </p:nvPr>
        </p:nvSpPr>
        <p:spPr/>
        <p:txBody>
          <a:bodyPr/>
          <a:lstStyle/>
          <a:p>
            <a:fld id="{ABA23742-51E1-48F2-9D26-22282FA8CBE7}" type="slidenum">
              <a:rPr lang="nb-NO" altLang="nb-NO" smtClean="0"/>
              <a:pPr/>
              <a:t>39</a:t>
            </a:fld>
            <a:endParaRPr lang="nb-NO" altLang="nb-NO"/>
          </a:p>
        </p:txBody>
      </p:sp>
    </p:spTree>
    <p:extLst>
      <p:ext uri="{BB962C8B-B14F-4D97-AF65-F5344CB8AC3E}">
        <p14:creationId xmlns:p14="http://schemas.microsoft.com/office/powerpoint/2010/main" val="3645209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a:solidFill>
                  <a:srgbClr val="414041"/>
                </a:solidFill>
                <a:effectLst/>
                <a:latin typeface="Georgia" panose="02040502050405020303" pitchFamily="18" charset="0"/>
                <a:ea typeface="Arial" panose="020B0604020202020204" pitchFamily="34" charset="0"/>
                <a:cs typeface="Arial" panose="020B0604020202020204" pitchFamily="34" charset="0"/>
              </a:rPr>
              <a:t>Plastsmarte løsninger skapes gjennom samarbeid. Gjennom kartleggingen har vi sett at viljen til endring er stor. De gode ideene må samles og gjøres tilgjengelig, og det bør utarbeides et felles sett med retningslinjer og maler som flere kan bruke. Her spiller NIF og særforbundene en viktig rolle. Det er også lettere for forbundene å stille krav enn for den enkelte klubb. Lokale idrettslag vil gjerne at dette koordineres fra noen nærmere «toppen». Vi oppfordrer at særforbundene møter klubbenes utfordringer og ser på hva som kan tas tak i sentralt. </a:t>
            </a:r>
            <a:endParaRPr lang="nb-NO"/>
          </a:p>
        </p:txBody>
      </p:sp>
      <p:sp>
        <p:nvSpPr>
          <p:cNvPr id="4" name="Plassholder for lysbildenummer 3"/>
          <p:cNvSpPr>
            <a:spLocks noGrp="1"/>
          </p:cNvSpPr>
          <p:nvPr>
            <p:ph type="sldNum" sz="quarter" idx="10"/>
          </p:nvPr>
        </p:nvSpPr>
        <p:spPr/>
        <p:txBody>
          <a:bodyPr/>
          <a:lstStyle/>
          <a:p>
            <a:fld id="{ABA23742-51E1-48F2-9D26-22282FA8CBE7}" type="slidenum">
              <a:rPr lang="nb-NO" altLang="nb-NO" smtClean="0"/>
              <a:pPr/>
              <a:t>40</a:t>
            </a:fld>
            <a:endParaRPr lang="nb-NO" altLang="nb-NO"/>
          </a:p>
        </p:txBody>
      </p:sp>
    </p:spTree>
    <p:extLst>
      <p:ext uri="{BB962C8B-B14F-4D97-AF65-F5344CB8AC3E}">
        <p14:creationId xmlns:p14="http://schemas.microsoft.com/office/powerpoint/2010/main" val="467645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55000" lnSpcReduction="20000"/>
          </a:bodyPr>
          <a:lstStyle/>
          <a:p>
            <a:pPr>
              <a:lnSpc>
                <a:spcPct val="127000"/>
              </a:lnSpc>
              <a:spcAft>
                <a:spcPts val="1200"/>
              </a:spcAft>
            </a:pPr>
            <a:r>
              <a:rPr lang="nb-NO" sz="1200">
                <a:solidFill>
                  <a:srgbClr val="1D1F21"/>
                </a:solidFill>
                <a:effectLst/>
                <a:latin typeface="Georgia" panose="02040502050405020303" pitchFamily="18" charset="0"/>
                <a:ea typeface="Arial" panose="020B0604020202020204" pitchFamily="34" charset="0"/>
                <a:cs typeface="Arial (CS-brødtekst)"/>
              </a:rPr>
              <a:t>Hensikten har vært å redusere forbruket av unødvendig engangsplast innenfor norsk idrett, og minimere plastavfall som kommer på avveie fra idrettsaktiviteter. Tilknyttede målsetninger for forprosjektet har vært å: </a:t>
            </a:r>
            <a:endParaRPr lang="nb-NO" sz="1200">
              <a:solidFill>
                <a:srgbClr val="231F20"/>
              </a:solidFill>
              <a:effectLst/>
              <a:latin typeface="Georgia" panose="02040502050405020303" pitchFamily="18" charset="0"/>
              <a:ea typeface="Arial" panose="020B0604020202020204" pitchFamily="34" charset="0"/>
              <a:cs typeface="Arial (CS-brødtekst)"/>
            </a:endParaRPr>
          </a:p>
          <a:p>
            <a:pPr marL="342900" lvl="0" indent="-342900">
              <a:lnSpc>
                <a:spcPct val="115000"/>
              </a:lnSpc>
              <a:buSzPts val="900"/>
              <a:buFont typeface="Symbol" panose="05050102010706020507" pitchFamily="18" charset="2"/>
              <a:buChar char=""/>
            </a:pPr>
            <a:r>
              <a:rPr lang="nb-NO" sz="1200">
                <a:solidFill>
                  <a:srgbClr val="1D1F21"/>
                </a:solidFill>
                <a:effectLst/>
                <a:latin typeface="Georgia" panose="02040502050405020303" pitchFamily="18" charset="0"/>
                <a:ea typeface="Arial" panose="020B0604020202020204" pitchFamily="34" charset="0"/>
                <a:cs typeface="Arial" panose="020B0604020202020204" pitchFamily="34" charset="0"/>
              </a:rPr>
              <a:t>Kartlegge plastbruken i norsk idrett. Herunder hva slags type plast til ulik bruk og omfang, samt estimere hvor mye plast som trolig kommer på avveie per år. Kartleggingen vil gjennomføres av en tredjepart som leies inn til prosjektet. </a:t>
            </a:r>
            <a:endParaRPr lang="nb-NO" sz="1200">
              <a:solidFill>
                <a:srgbClr val="231F2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457200">
              <a:lnSpc>
                <a:spcPct val="115000"/>
              </a:lnSpc>
            </a:pPr>
            <a:r>
              <a:rPr lang="nb-NO" sz="1200">
                <a:solidFill>
                  <a:srgbClr val="1D1F21"/>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nb-NO" sz="1200">
              <a:solidFill>
                <a:srgbClr val="231F2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342900" lvl="0" indent="-342900">
              <a:lnSpc>
                <a:spcPct val="115000"/>
              </a:lnSpc>
              <a:buSzPts val="900"/>
              <a:buFont typeface="Symbol" panose="05050102010706020507" pitchFamily="18" charset="2"/>
              <a:buChar char=""/>
            </a:pPr>
            <a:r>
              <a:rPr lang="nb-NO" sz="1200">
                <a:solidFill>
                  <a:srgbClr val="1D1F21"/>
                </a:solidFill>
                <a:effectLst/>
                <a:latin typeface="Georgia" panose="02040502050405020303" pitchFamily="18" charset="0"/>
                <a:ea typeface="Arial" panose="020B0604020202020204" pitchFamily="34" charset="0"/>
                <a:cs typeface="Arial" panose="020B0604020202020204" pitchFamily="34" charset="0"/>
              </a:rPr>
              <a:t>Utarbeide et veikart. En veiledning for hvordan plastbruk bør begrenses og hvordan plast på avveie bør reduseres. Veikartet vil bli stilt til rådighet for idrettslag, idrettskretser og særforbund, samt alle andre interesserte organisasjoner. </a:t>
            </a:r>
            <a:br>
              <a:rPr lang="nb-NO" sz="1200">
                <a:solidFill>
                  <a:srgbClr val="1D1F21"/>
                </a:solidFill>
                <a:effectLst/>
                <a:latin typeface="Georgia" panose="02040502050405020303" pitchFamily="18" charset="0"/>
                <a:ea typeface="Arial" panose="020B0604020202020204" pitchFamily="34" charset="0"/>
                <a:cs typeface="Arial" panose="020B0604020202020204" pitchFamily="34" charset="0"/>
              </a:rPr>
            </a:br>
            <a:endParaRPr lang="nb-NO" sz="1200">
              <a:solidFill>
                <a:srgbClr val="231F2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342900" lvl="0" indent="-342900">
              <a:lnSpc>
                <a:spcPct val="115000"/>
              </a:lnSpc>
              <a:buSzPts val="900"/>
              <a:buFont typeface="Symbol" panose="05050102010706020507" pitchFamily="18" charset="2"/>
              <a:buChar char=""/>
            </a:pPr>
            <a:r>
              <a:rPr lang="nb-NO" sz="1200">
                <a:solidFill>
                  <a:srgbClr val="1D1F21"/>
                </a:solidFill>
                <a:effectLst/>
                <a:latin typeface="Georgia" panose="02040502050405020303" pitchFamily="18" charset="0"/>
                <a:ea typeface="Arial" panose="020B0604020202020204" pitchFamily="34" charset="0"/>
                <a:cs typeface="Arial" panose="020B0604020202020204" pitchFamily="34" charset="0"/>
              </a:rPr>
              <a:t>Identifisere hvordan ulike deler av idretten best nås gjennom prosjektet, og hva som er realistiske men ambisiøse mål og virkemidler på ulike felt. </a:t>
            </a:r>
            <a:endParaRPr lang="nb-NO" sz="1200">
              <a:solidFill>
                <a:srgbClr val="231F2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457200">
              <a:lnSpc>
                <a:spcPct val="115000"/>
              </a:lnSpc>
            </a:pPr>
            <a:r>
              <a:rPr lang="nb-NO" sz="1200">
                <a:solidFill>
                  <a:srgbClr val="1D1F21"/>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nb-NO" sz="1200">
              <a:solidFill>
                <a:srgbClr val="231F20"/>
              </a:solidFill>
              <a:effectLst/>
              <a:latin typeface="Georgia" panose="02040502050405020303" pitchFamily="18" charset="0"/>
              <a:ea typeface="Times New Roman" panose="02020603050405020304" pitchFamily="18" charset="0"/>
              <a:cs typeface="Times New Roman" panose="02020603050405020304" pitchFamily="18" charset="0"/>
            </a:endParaRPr>
          </a:p>
          <a:p>
            <a:pPr>
              <a:lnSpc>
                <a:spcPct val="127000"/>
              </a:lnSpc>
              <a:spcAft>
                <a:spcPts val="1200"/>
              </a:spcAft>
            </a:pPr>
            <a:r>
              <a:rPr lang="nb-NO" sz="1200">
                <a:solidFill>
                  <a:srgbClr val="1D1F21"/>
                </a:solidFill>
                <a:effectLst/>
                <a:latin typeface="Georgia" panose="02040502050405020303" pitchFamily="18" charset="0"/>
                <a:ea typeface="Arial" panose="020B0604020202020204" pitchFamily="34" charset="0"/>
                <a:cs typeface="Arial (CS-brødtekst)"/>
              </a:rPr>
              <a:t>Prosjektet har fått midler fra Handelens Miljøfond (HMF) for å realisere arbeidet. Prosjektet har hatt en styringsgruppe tilknyttet seg, med deltakere fra både WWF, NIF og HMF på leder/seniornivå som har hatt overoppsyn med strategi og framdrift. En prosjektleder hos WWF har vært ansatt for å koordinere arbeidet. Prosjektleder har samarbeidet med styringsgruppen, øvrige faglige rådgivere hos WWF og med rådgiver hos NIF som har tilrettelagt arbeid. </a:t>
            </a:r>
            <a:endParaRPr lang="nb-NO" sz="1200">
              <a:solidFill>
                <a:srgbClr val="231F20"/>
              </a:solidFill>
              <a:effectLst/>
              <a:latin typeface="Georgia" panose="02040502050405020303" pitchFamily="18" charset="0"/>
              <a:ea typeface="Arial" panose="020B0604020202020204" pitchFamily="34" charset="0"/>
              <a:cs typeface="Arial (CS-brødtekst)"/>
            </a:endParaRPr>
          </a:p>
          <a:p>
            <a:pPr>
              <a:lnSpc>
                <a:spcPct val="127000"/>
              </a:lnSpc>
              <a:spcAft>
                <a:spcPts val="1200"/>
              </a:spcAft>
            </a:pPr>
            <a:r>
              <a:rPr lang="nb-NO" sz="1200">
                <a:solidFill>
                  <a:srgbClr val="1D1F21"/>
                </a:solidFill>
                <a:effectLst/>
                <a:latin typeface="Georgia" panose="02040502050405020303" pitchFamily="18" charset="0"/>
                <a:ea typeface="Arial" panose="020B0604020202020204" pitchFamily="34" charset="0"/>
                <a:cs typeface="Arial (CS-brødtekst)"/>
              </a:rPr>
              <a:t>En viktig del av prosjektet ble å få en oversikt over omfanget av plastbruken i idretten. MEPEX AS </a:t>
            </a:r>
            <a:r>
              <a:rPr lang="nb-NO" sz="1200" err="1">
                <a:solidFill>
                  <a:srgbClr val="1D1F21"/>
                </a:solidFill>
                <a:effectLst/>
                <a:latin typeface="Georgia" panose="02040502050405020303" pitchFamily="18" charset="0"/>
                <a:ea typeface="Arial" panose="020B0604020202020204" pitchFamily="34" charset="0"/>
                <a:cs typeface="Arial (CS-brødtekst)"/>
              </a:rPr>
              <a:t>Consult</a:t>
            </a:r>
            <a:r>
              <a:rPr lang="nb-NO" sz="1200">
                <a:solidFill>
                  <a:srgbClr val="1D1F21"/>
                </a:solidFill>
                <a:effectLst/>
                <a:latin typeface="Georgia" panose="02040502050405020303" pitchFamily="18" charset="0"/>
                <a:ea typeface="Arial" panose="020B0604020202020204" pitchFamily="34" charset="0"/>
                <a:cs typeface="Arial (CS-brødtekst)"/>
              </a:rPr>
              <a:t> AS fikk i oppdrag fra WWF å kvalitetssikre dette arbeidet. </a:t>
            </a:r>
            <a:endParaRPr lang="nb-NO" sz="1200">
              <a:solidFill>
                <a:srgbClr val="231F20"/>
              </a:solidFill>
              <a:effectLst/>
              <a:latin typeface="Georgia" panose="02040502050405020303" pitchFamily="18" charset="0"/>
              <a:ea typeface="Arial" panose="020B0604020202020204" pitchFamily="34" charset="0"/>
              <a:cs typeface="Arial (CS-brødtekst)"/>
            </a:endParaRPr>
          </a:p>
          <a:p>
            <a:pPr>
              <a:lnSpc>
                <a:spcPct val="127000"/>
              </a:lnSpc>
              <a:spcAft>
                <a:spcPts val="1200"/>
              </a:spcAft>
            </a:pPr>
            <a:r>
              <a:rPr lang="nb-NO" sz="1200">
                <a:solidFill>
                  <a:srgbClr val="1D1F21"/>
                </a:solidFill>
                <a:effectLst/>
                <a:latin typeface="Georgia" panose="02040502050405020303" pitchFamily="18" charset="0"/>
                <a:ea typeface="Arial" panose="020B0604020202020204" pitchFamily="34" charset="0"/>
                <a:cs typeface="Arial (CS-brødtekst)"/>
              </a:rPr>
              <a:t>MEPEX AS er et rådgivingsselskap spesialisert innen avfall, sirkulære verdikjeder og plastproblematikk, og har derfor vært en uvurderlig ressurs i prosjektet. Rådgiverne i MEPEX AS ble etter hvert invitert med inn i styringsgruppen av prosjektet, og har også tatt del i strategisk arbeid tilknyttet kommunikasjonsmateriell og annet. </a:t>
            </a:r>
            <a:endParaRPr lang="nb-NO" sz="1200">
              <a:solidFill>
                <a:srgbClr val="231F20"/>
              </a:solidFill>
              <a:effectLst/>
              <a:latin typeface="Georgia" panose="02040502050405020303" pitchFamily="18" charset="0"/>
              <a:ea typeface="Arial" panose="020B0604020202020204" pitchFamily="34" charset="0"/>
              <a:cs typeface="Arial (CS-brødtekst)"/>
            </a:endParaRPr>
          </a:p>
          <a:p>
            <a:pPr>
              <a:lnSpc>
                <a:spcPct val="127000"/>
              </a:lnSpc>
              <a:spcAft>
                <a:spcPts val="1200"/>
              </a:spcAft>
            </a:pPr>
            <a:r>
              <a:rPr lang="nb-NO" sz="1200">
                <a:solidFill>
                  <a:srgbClr val="1D1F21"/>
                </a:solidFill>
                <a:effectLst/>
                <a:latin typeface="Georgia" panose="02040502050405020303" pitchFamily="18" charset="0"/>
                <a:ea typeface="Arial" panose="020B0604020202020204" pitchFamily="34" charset="0"/>
                <a:cs typeface="Arial (CS-brødtekst)"/>
              </a:rPr>
              <a:t>Prosjektet har i stor grad oppnådd sine målsetninger. I løpet av prosjektperioden bestemte en seg for å utvikle en mye enklere form for veileder. Den er nå i form av en sjekkliste med tilhørende gode eksempler og tips og triks for hvordan et særforbund, idrettslag og klubb kan bli plastsmarte. Denne rapporten bidrar som et underlag for denne sjekklisten og for videre arbeid med å gjøre idretten plastsmart. </a:t>
            </a:r>
            <a:endParaRPr lang="nb-NO" sz="1200">
              <a:solidFill>
                <a:srgbClr val="231F20"/>
              </a:solidFill>
              <a:effectLst/>
              <a:latin typeface="Georgia" panose="02040502050405020303" pitchFamily="18" charset="0"/>
              <a:ea typeface="Arial" panose="020B0604020202020204" pitchFamily="34" charset="0"/>
              <a:cs typeface="Arial (CS-brødtekst)"/>
            </a:endParaRPr>
          </a:p>
          <a:p>
            <a:endParaRPr lang="nb-NO"/>
          </a:p>
          <a:p>
            <a:endParaRPr lang="nb-NO"/>
          </a:p>
        </p:txBody>
      </p:sp>
      <p:sp>
        <p:nvSpPr>
          <p:cNvPr id="4" name="Plassholder for lysbildenummer 3"/>
          <p:cNvSpPr>
            <a:spLocks noGrp="1"/>
          </p:cNvSpPr>
          <p:nvPr>
            <p:ph type="sldNum" sz="quarter" idx="5"/>
          </p:nvPr>
        </p:nvSpPr>
        <p:spPr/>
        <p:txBody>
          <a:bodyPr/>
          <a:lstStyle/>
          <a:p>
            <a:fld id="{ABA23742-51E1-48F2-9D26-22282FA8CBE7}" type="slidenum">
              <a:rPr lang="nb-NO" altLang="nb-NO" smtClean="0"/>
              <a:pPr/>
              <a:t>3</a:t>
            </a:fld>
            <a:endParaRPr lang="nb-NO" altLang="nb-NO"/>
          </a:p>
        </p:txBody>
      </p:sp>
    </p:spTree>
    <p:extLst>
      <p:ext uri="{BB962C8B-B14F-4D97-AF65-F5344CB8AC3E}">
        <p14:creationId xmlns:p14="http://schemas.microsoft.com/office/powerpoint/2010/main" val="3466881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ABA23742-51E1-48F2-9D26-22282FA8CBE7}" type="slidenum">
              <a:rPr lang="nb-NO" altLang="nb-NO" smtClean="0"/>
              <a:pPr/>
              <a:t>42</a:t>
            </a:fld>
            <a:endParaRPr lang="nb-NO" altLang="nb-NO"/>
          </a:p>
        </p:txBody>
      </p:sp>
    </p:spTree>
    <p:extLst>
      <p:ext uri="{BB962C8B-B14F-4D97-AF65-F5344CB8AC3E}">
        <p14:creationId xmlns:p14="http://schemas.microsoft.com/office/powerpoint/2010/main" val="1734479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25000" lnSpcReduction="20000"/>
          </a:bodyPr>
          <a:lstStyle/>
          <a:p>
            <a:pPr>
              <a:lnSpc>
                <a:spcPct val="127000"/>
              </a:lnSpc>
              <a:spcAft>
                <a:spcPts val="1200"/>
              </a:spcAft>
            </a:pPr>
            <a:r>
              <a:rPr lang="nb-NO" sz="1800" b="1">
                <a:solidFill>
                  <a:srgbClr val="FFFFFF"/>
                </a:solidFill>
                <a:effectLst/>
                <a:latin typeface="Georgia" panose="02040502050405020303" pitchFamily="18" charset="0"/>
                <a:ea typeface="Arial" panose="020B0604020202020204" pitchFamily="34" charset="0"/>
                <a:cs typeface="Arial (CS-brødtekst)"/>
              </a:rPr>
              <a:t>Prosjektets Styringsgruppe</a:t>
            </a:r>
            <a:endParaRPr lang="nb-NO" sz="1800">
              <a:solidFill>
                <a:srgbClr val="231F20"/>
              </a:solidFill>
              <a:effectLst/>
              <a:latin typeface="Georgia" panose="02040502050405020303" pitchFamily="18" charset="0"/>
              <a:ea typeface="Arial" panose="020B0604020202020204" pitchFamily="34" charset="0"/>
              <a:cs typeface="Arial (CS-brødtekst)"/>
            </a:endParaRPr>
          </a:p>
          <a:p>
            <a:pPr>
              <a:lnSpc>
                <a:spcPct val="127000"/>
              </a:lnSpc>
              <a:spcAft>
                <a:spcPts val="1200"/>
              </a:spcAft>
            </a:pPr>
            <a:r>
              <a:rPr lang="nb-NO" sz="1800">
                <a:solidFill>
                  <a:srgbClr val="FFFFFF"/>
                </a:solidFill>
                <a:effectLst/>
                <a:latin typeface="Georgia" panose="02040502050405020303" pitchFamily="18" charset="0"/>
                <a:ea typeface="Arial" panose="020B0604020202020204" pitchFamily="34" charset="0"/>
                <a:cs typeface="Arial (CS-brødtekst)"/>
              </a:rPr>
              <a:t>Sondre Sande Gullord, 2.visepresident Norges idrettsforbund</a:t>
            </a:r>
            <a:endParaRPr lang="nb-NO" sz="1800">
              <a:solidFill>
                <a:srgbClr val="231F20"/>
              </a:solidFill>
              <a:effectLst/>
              <a:latin typeface="Georgia" panose="02040502050405020303" pitchFamily="18" charset="0"/>
              <a:ea typeface="Arial" panose="020B0604020202020204" pitchFamily="34" charset="0"/>
              <a:cs typeface="Arial (CS-brødtekst)"/>
            </a:endParaRPr>
          </a:p>
          <a:p>
            <a:pPr>
              <a:lnSpc>
                <a:spcPct val="127000"/>
              </a:lnSpc>
              <a:spcAft>
                <a:spcPts val="1200"/>
              </a:spcAft>
            </a:pPr>
            <a:r>
              <a:rPr lang="nb-NO" sz="1800">
                <a:solidFill>
                  <a:srgbClr val="FFFFFF"/>
                </a:solidFill>
                <a:effectLst/>
                <a:latin typeface="Georgia" panose="02040502050405020303" pitchFamily="18" charset="0"/>
                <a:ea typeface="Arial" panose="020B0604020202020204" pitchFamily="34" charset="0"/>
                <a:cs typeface="Arial (CS-brødtekst)"/>
              </a:rPr>
              <a:t>Gro Holstad, Organisasjonssjef Norges idrettsforbund </a:t>
            </a:r>
            <a:endParaRPr lang="nb-NO" sz="1800">
              <a:solidFill>
                <a:srgbClr val="231F20"/>
              </a:solidFill>
              <a:effectLst/>
              <a:latin typeface="Georgia" panose="02040502050405020303" pitchFamily="18" charset="0"/>
              <a:ea typeface="Arial" panose="020B0604020202020204" pitchFamily="34" charset="0"/>
              <a:cs typeface="Arial (CS-brødtekst)"/>
            </a:endParaRPr>
          </a:p>
          <a:p>
            <a:pPr>
              <a:lnSpc>
                <a:spcPct val="127000"/>
              </a:lnSpc>
              <a:spcAft>
                <a:spcPts val="1200"/>
              </a:spcAft>
            </a:pPr>
            <a:r>
              <a:rPr lang="nb-NO" sz="1800">
                <a:solidFill>
                  <a:srgbClr val="FFFFFF"/>
                </a:solidFill>
                <a:effectLst/>
                <a:latin typeface="Georgia" panose="02040502050405020303" pitchFamily="18" charset="0"/>
                <a:ea typeface="Arial" panose="020B0604020202020204" pitchFamily="34" charset="0"/>
                <a:cs typeface="Arial (CS-brødtekst)"/>
              </a:rPr>
              <a:t>Torstein </a:t>
            </a:r>
            <a:r>
              <a:rPr lang="nb-NO" sz="1800" err="1">
                <a:solidFill>
                  <a:srgbClr val="FFFFFF"/>
                </a:solidFill>
                <a:effectLst/>
                <a:latin typeface="Georgia" panose="02040502050405020303" pitchFamily="18" charset="0"/>
                <a:ea typeface="Arial" panose="020B0604020202020204" pitchFamily="34" charset="0"/>
                <a:cs typeface="Arial (CS-brødtekst)"/>
              </a:rPr>
              <a:t>Busland</a:t>
            </a:r>
            <a:r>
              <a:rPr lang="nb-NO" sz="1800">
                <a:solidFill>
                  <a:srgbClr val="FFFFFF"/>
                </a:solidFill>
                <a:effectLst/>
                <a:latin typeface="Georgia" panose="02040502050405020303" pitchFamily="18" charset="0"/>
                <a:ea typeface="Arial" panose="020B0604020202020204" pitchFamily="34" charset="0"/>
                <a:cs typeface="Arial (CS-brødtekst)"/>
              </a:rPr>
              <a:t>, Seniorrådgiver idrettspolitikk Norges idrettsforbund</a:t>
            </a:r>
            <a:endParaRPr lang="nb-NO" sz="1800">
              <a:solidFill>
                <a:srgbClr val="231F20"/>
              </a:solidFill>
              <a:effectLst/>
              <a:latin typeface="Georgia" panose="02040502050405020303" pitchFamily="18" charset="0"/>
              <a:ea typeface="Arial" panose="020B0604020202020204" pitchFamily="34" charset="0"/>
              <a:cs typeface="Arial (CS-brødtekst)"/>
            </a:endParaRPr>
          </a:p>
          <a:p>
            <a:pPr>
              <a:lnSpc>
                <a:spcPct val="127000"/>
              </a:lnSpc>
              <a:spcAft>
                <a:spcPts val="1200"/>
              </a:spcAft>
            </a:pPr>
            <a:r>
              <a:rPr lang="nb-NO" sz="1800">
                <a:solidFill>
                  <a:srgbClr val="FFFFFF"/>
                </a:solidFill>
                <a:effectLst/>
                <a:latin typeface="Georgia" panose="02040502050405020303" pitchFamily="18" charset="0"/>
                <a:ea typeface="Arial" panose="020B0604020202020204" pitchFamily="34" charset="0"/>
                <a:cs typeface="Arial (CS-brødtekst)"/>
              </a:rPr>
              <a:t>Karoline </a:t>
            </a:r>
            <a:r>
              <a:rPr lang="nb-NO" sz="1800" err="1">
                <a:solidFill>
                  <a:srgbClr val="FFFFFF"/>
                </a:solidFill>
                <a:effectLst/>
                <a:latin typeface="Georgia" panose="02040502050405020303" pitchFamily="18" charset="0"/>
                <a:ea typeface="Arial" panose="020B0604020202020204" pitchFamily="34" charset="0"/>
                <a:cs typeface="Arial (CS-brødtekst)"/>
              </a:rPr>
              <a:t>Andaur</a:t>
            </a:r>
            <a:r>
              <a:rPr lang="nb-NO" sz="1800">
                <a:solidFill>
                  <a:srgbClr val="FFFFFF"/>
                </a:solidFill>
                <a:effectLst/>
                <a:latin typeface="Georgia" panose="02040502050405020303" pitchFamily="18" charset="0"/>
                <a:ea typeface="Arial" panose="020B0604020202020204" pitchFamily="34" charset="0"/>
                <a:cs typeface="Arial (CS-brødtekst)"/>
              </a:rPr>
              <a:t>, Generalsekretær WWF Verdens naturfond</a:t>
            </a:r>
            <a:endParaRPr lang="nb-NO" sz="1800">
              <a:solidFill>
                <a:srgbClr val="231F20"/>
              </a:solidFill>
              <a:effectLst/>
              <a:latin typeface="Georgia" panose="02040502050405020303" pitchFamily="18" charset="0"/>
              <a:ea typeface="Arial" panose="020B0604020202020204" pitchFamily="34" charset="0"/>
              <a:cs typeface="Arial (CS-brødtekst)"/>
            </a:endParaRPr>
          </a:p>
          <a:p>
            <a:pPr>
              <a:lnSpc>
                <a:spcPct val="127000"/>
              </a:lnSpc>
              <a:spcAft>
                <a:spcPts val="1200"/>
              </a:spcAft>
            </a:pPr>
            <a:r>
              <a:rPr lang="nb-NO" sz="1800">
                <a:solidFill>
                  <a:srgbClr val="FFFFFF"/>
                </a:solidFill>
                <a:effectLst/>
                <a:latin typeface="Georgia" panose="02040502050405020303" pitchFamily="18" charset="0"/>
                <a:ea typeface="Arial" panose="020B0604020202020204" pitchFamily="34" charset="0"/>
                <a:cs typeface="Arial (CS-brødtekst)"/>
              </a:rPr>
              <a:t>Anja Stokkan, Prosjektforvalter Handelens Miljøfond</a:t>
            </a:r>
            <a:endParaRPr lang="nb-NO" sz="1800">
              <a:solidFill>
                <a:srgbClr val="231F20"/>
              </a:solidFill>
              <a:effectLst/>
              <a:latin typeface="Georgia" panose="02040502050405020303" pitchFamily="18" charset="0"/>
              <a:ea typeface="Arial" panose="020B0604020202020204" pitchFamily="34" charset="0"/>
              <a:cs typeface="Arial (CS-brødtekst)"/>
            </a:endParaRPr>
          </a:p>
          <a:p>
            <a:pPr>
              <a:lnSpc>
                <a:spcPct val="127000"/>
              </a:lnSpc>
              <a:spcAft>
                <a:spcPts val="1200"/>
              </a:spcAft>
            </a:pPr>
            <a:r>
              <a:rPr lang="nb-NO" sz="1800">
                <a:solidFill>
                  <a:srgbClr val="FFFFFF"/>
                </a:solidFill>
                <a:effectLst/>
                <a:latin typeface="Georgia" panose="02040502050405020303" pitchFamily="18" charset="0"/>
                <a:ea typeface="Arial" panose="020B0604020202020204" pitchFamily="34" charset="0"/>
                <a:cs typeface="Arial (CS-brødtekst)"/>
              </a:rPr>
              <a:t>Silje Sørfonn Moe, Seniorrådgiver/prosjektleder WWF Verdens naturfond</a:t>
            </a:r>
            <a:endParaRPr lang="nb-NO" sz="1800">
              <a:solidFill>
                <a:srgbClr val="231F20"/>
              </a:solidFill>
              <a:effectLst/>
              <a:latin typeface="Georgia" panose="02040502050405020303" pitchFamily="18" charset="0"/>
              <a:ea typeface="Arial" panose="020B0604020202020204" pitchFamily="34" charset="0"/>
              <a:cs typeface="Arial (CS-brødtekst)"/>
            </a:endParaRPr>
          </a:p>
          <a:p>
            <a:pPr>
              <a:lnSpc>
                <a:spcPct val="127000"/>
              </a:lnSpc>
              <a:spcAft>
                <a:spcPts val="1200"/>
              </a:spcAft>
            </a:pPr>
            <a:r>
              <a:rPr lang="nb-NO" sz="1800">
                <a:solidFill>
                  <a:srgbClr val="FFFFFF"/>
                </a:solidFill>
                <a:effectLst/>
                <a:latin typeface="Georgia" panose="02040502050405020303" pitchFamily="18" charset="0"/>
                <a:ea typeface="Arial" panose="020B0604020202020204" pitchFamily="34" charset="0"/>
                <a:cs typeface="Arial (CS-brødtekst)"/>
              </a:rPr>
              <a:t>Hildegunn Bull Iversen, Rådgiver MEPEX AS </a:t>
            </a:r>
            <a:r>
              <a:rPr lang="nb-NO" sz="1800" dirty="0" err="1">
                <a:solidFill>
                  <a:srgbClr val="FFFFFF"/>
                </a:solidFill>
                <a:effectLst/>
                <a:latin typeface="Georgia" panose="02040502050405020303" pitchFamily="18" charset="0"/>
                <a:ea typeface="Arial" panose="020B0604020202020204" pitchFamily="34" charset="0"/>
                <a:cs typeface="Arial (CS-brødtekst)"/>
              </a:rPr>
              <a:t>AS</a:t>
            </a:r>
            <a:endParaRPr lang="nb-NO" sz="1800">
              <a:solidFill>
                <a:srgbClr val="231F20"/>
              </a:solidFill>
              <a:effectLst/>
              <a:latin typeface="Georgia" panose="02040502050405020303" pitchFamily="18" charset="0"/>
              <a:ea typeface="Arial" panose="020B0604020202020204" pitchFamily="34" charset="0"/>
              <a:cs typeface="Arial (CS-brødtekst)"/>
            </a:endParaRPr>
          </a:p>
          <a:p>
            <a:pPr>
              <a:lnSpc>
                <a:spcPct val="127000"/>
              </a:lnSpc>
              <a:spcAft>
                <a:spcPts val="1200"/>
              </a:spcAft>
            </a:pPr>
            <a:r>
              <a:rPr lang="nb-NO" sz="1800" b="1">
                <a:solidFill>
                  <a:srgbClr val="FFFFFF"/>
                </a:solidFill>
                <a:effectLst/>
                <a:latin typeface="Georgia" panose="02040502050405020303" pitchFamily="18" charset="0"/>
                <a:ea typeface="Arial" panose="020B0604020202020204" pitchFamily="34" charset="0"/>
                <a:cs typeface="Arial (CS-brødtekst)"/>
              </a:rPr>
              <a:t> </a:t>
            </a:r>
            <a:endParaRPr lang="nb-NO" sz="1800">
              <a:solidFill>
                <a:srgbClr val="231F20"/>
              </a:solidFill>
              <a:effectLst/>
              <a:latin typeface="Georgia" panose="02040502050405020303" pitchFamily="18" charset="0"/>
              <a:ea typeface="Arial" panose="020B0604020202020204" pitchFamily="34" charset="0"/>
              <a:cs typeface="Arial (CS-brødtekst)"/>
            </a:endParaRPr>
          </a:p>
          <a:p>
            <a:pPr>
              <a:lnSpc>
                <a:spcPct val="127000"/>
              </a:lnSpc>
              <a:spcAft>
                <a:spcPts val="1200"/>
              </a:spcAft>
            </a:pPr>
            <a:r>
              <a:rPr lang="nb-NO" sz="1800" b="1">
                <a:solidFill>
                  <a:srgbClr val="FFFFFF"/>
                </a:solidFill>
                <a:effectLst/>
                <a:latin typeface="Georgia" panose="02040502050405020303" pitchFamily="18" charset="0"/>
                <a:ea typeface="Arial" panose="020B0604020202020204" pitchFamily="34" charset="0"/>
                <a:cs typeface="Arial (CS-brødtekst)"/>
              </a:rPr>
              <a:t> </a:t>
            </a:r>
            <a:endParaRPr lang="nb-NO" sz="1800">
              <a:solidFill>
                <a:srgbClr val="231F20"/>
              </a:solidFill>
              <a:effectLst/>
              <a:latin typeface="Georgia" panose="02040502050405020303" pitchFamily="18" charset="0"/>
              <a:ea typeface="Arial" panose="020B0604020202020204" pitchFamily="34" charset="0"/>
              <a:cs typeface="Arial (CS-brødtekst)"/>
            </a:endParaRPr>
          </a:p>
          <a:p>
            <a:pPr>
              <a:lnSpc>
                <a:spcPct val="127000"/>
              </a:lnSpc>
              <a:spcAft>
                <a:spcPts val="1200"/>
              </a:spcAft>
            </a:pPr>
            <a:r>
              <a:rPr lang="nb-NO" sz="1800" b="1">
                <a:solidFill>
                  <a:srgbClr val="FFFFFF"/>
                </a:solidFill>
                <a:effectLst/>
                <a:latin typeface="Georgia" panose="02040502050405020303" pitchFamily="18" charset="0"/>
                <a:ea typeface="Arial" panose="020B0604020202020204" pitchFamily="34" charset="0"/>
                <a:cs typeface="Arial (CS-brødtekst)"/>
              </a:rPr>
              <a:t>Styringsgruppen ønsker å rette en stor takk til samarbeidspartnere og bidragsytere som har gjort dette prosjektet mulig:</a:t>
            </a:r>
            <a:endParaRPr lang="nb-NO" sz="1800">
              <a:solidFill>
                <a:srgbClr val="231F20"/>
              </a:solidFill>
              <a:effectLst/>
              <a:latin typeface="Georgia" panose="02040502050405020303" pitchFamily="18" charset="0"/>
              <a:ea typeface="Arial" panose="020B0604020202020204" pitchFamily="34" charset="0"/>
              <a:cs typeface="Arial (CS-brødtekst)"/>
            </a:endParaRPr>
          </a:p>
          <a:p>
            <a:pPr>
              <a:lnSpc>
                <a:spcPct val="127000"/>
              </a:lnSpc>
              <a:spcAft>
                <a:spcPts val="1200"/>
              </a:spcAft>
            </a:pPr>
            <a:r>
              <a:rPr lang="nb-NO" sz="1800" b="1">
                <a:solidFill>
                  <a:srgbClr val="FFFFFF"/>
                </a:solidFill>
                <a:effectLst/>
                <a:latin typeface="Georgia" panose="02040502050405020303" pitchFamily="18" charset="0"/>
                <a:ea typeface="Arial" panose="020B0604020202020204" pitchFamily="34" charset="0"/>
                <a:cs typeface="Arial (CS-brødtekst)"/>
              </a:rPr>
              <a:t> </a:t>
            </a:r>
            <a:endParaRPr lang="nb-NO" sz="1800">
              <a:solidFill>
                <a:srgbClr val="231F20"/>
              </a:solidFill>
              <a:effectLst/>
              <a:latin typeface="Georgia" panose="02040502050405020303" pitchFamily="18" charset="0"/>
              <a:ea typeface="Arial" panose="020B0604020202020204" pitchFamily="34" charset="0"/>
              <a:cs typeface="Arial (CS-brødtekst)"/>
            </a:endParaRPr>
          </a:p>
          <a:p>
            <a:pPr>
              <a:lnSpc>
                <a:spcPct val="127000"/>
              </a:lnSpc>
              <a:spcAft>
                <a:spcPts val="1200"/>
              </a:spcAft>
            </a:pPr>
            <a:r>
              <a:rPr lang="nb-NO" sz="1800">
                <a:solidFill>
                  <a:srgbClr val="FFFFFF"/>
                </a:solidFill>
                <a:effectLst/>
                <a:latin typeface="Georgia" panose="02040502050405020303" pitchFamily="18" charset="0"/>
                <a:ea typeface="Arial" panose="020B0604020202020204" pitchFamily="34" charset="0"/>
                <a:cs typeface="Arial (CS-brødtekst)"/>
              </a:rPr>
              <a:t>Norges Skiforbund, Norges Håndballforbund, Norges Fotballforbund, Norges Ishockeyforbund, Norges Seilforbund og Norges Gymnastikk- og Turnforbund.</a:t>
            </a:r>
            <a:endParaRPr lang="nb-NO" sz="1800">
              <a:solidFill>
                <a:srgbClr val="231F20"/>
              </a:solidFill>
              <a:effectLst/>
              <a:latin typeface="Georgia" panose="02040502050405020303" pitchFamily="18" charset="0"/>
              <a:ea typeface="Arial" panose="020B0604020202020204" pitchFamily="34" charset="0"/>
              <a:cs typeface="Arial (CS-brødtekst)"/>
            </a:endParaRPr>
          </a:p>
          <a:p>
            <a:pPr>
              <a:lnSpc>
                <a:spcPct val="127000"/>
              </a:lnSpc>
              <a:spcAft>
                <a:spcPts val="1200"/>
              </a:spcAft>
            </a:pPr>
            <a:r>
              <a:rPr lang="nb-NO" sz="1800">
                <a:solidFill>
                  <a:srgbClr val="FFFFFF"/>
                </a:solidFill>
                <a:effectLst/>
                <a:latin typeface="Georgia" panose="02040502050405020303" pitchFamily="18" charset="0"/>
                <a:ea typeface="Arial" panose="020B0604020202020204" pitchFamily="34" charset="0"/>
                <a:cs typeface="Arial (CS-brødtekst)"/>
              </a:rPr>
              <a:t>Erik Loe (Norges Fotballforbund), Thomas Nilsson (Norges Seilforbund), Stig Nilssen (Norges Gymnastikk- og Turnforbund), Marita Andresen (Norges Skiforbund), Ottar Eide (Norges Ishockeyforbund). </a:t>
            </a:r>
            <a:endParaRPr lang="nb-NO" sz="1800">
              <a:solidFill>
                <a:srgbClr val="231F20"/>
              </a:solidFill>
              <a:effectLst/>
              <a:latin typeface="Georgia" panose="02040502050405020303" pitchFamily="18" charset="0"/>
              <a:ea typeface="Arial" panose="020B0604020202020204" pitchFamily="34" charset="0"/>
              <a:cs typeface="Arial (CS-brødtekst)"/>
            </a:endParaRPr>
          </a:p>
          <a:p>
            <a:pPr>
              <a:lnSpc>
                <a:spcPct val="127000"/>
              </a:lnSpc>
              <a:spcAft>
                <a:spcPts val="1200"/>
              </a:spcAft>
            </a:pPr>
            <a:r>
              <a:rPr lang="nb-NO" sz="1800">
                <a:solidFill>
                  <a:srgbClr val="FFFFFF"/>
                </a:solidFill>
                <a:effectLst/>
                <a:latin typeface="Georgia" panose="02040502050405020303" pitchFamily="18" charset="0"/>
                <a:ea typeface="Arial" panose="020B0604020202020204" pitchFamily="34" charset="0"/>
                <a:cs typeface="Arial (CS-brødtekst)"/>
              </a:rPr>
              <a:t>Ole Jørgen Flått og </a:t>
            </a:r>
            <a:r>
              <a:rPr lang="nb-NO" sz="1800" err="1">
                <a:solidFill>
                  <a:srgbClr val="FFFFFF"/>
                </a:solidFill>
                <a:effectLst/>
                <a:latin typeface="Georgia" panose="02040502050405020303" pitchFamily="18" charset="0"/>
                <a:ea typeface="Arial" panose="020B0604020202020204" pitchFamily="34" charset="0"/>
                <a:cs typeface="Arial (CS-brødtekst)"/>
              </a:rPr>
              <a:t>Megan</a:t>
            </a:r>
            <a:r>
              <a:rPr lang="nb-NO" sz="1800">
                <a:solidFill>
                  <a:srgbClr val="FFFFFF"/>
                </a:solidFill>
                <a:effectLst/>
                <a:latin typeface="Georgia" panose="02040502050405020303" pitchFamily="18" charset="0"/>
                <a:ea typeface="Arial" panose="020B0604020202020204" pitchFamily="34" charset="0"/>
                <a:cs typeface="Arial (CS-brødtekst)"/>
              </a:rPr>
              <a:t> Fjell (Lier IL), Sverre Gylseth og Allan Bjørnstad (Asker Seilforening), Yngve Hellerud og Jens </a:t>
            </a:r>
            <a:r>
              <a:rPr lang="nb-NO" sz="1800" err="1">
                <a:solidFill>
                  <a:srgbClr val="FFFFFF"/>
                </a:solidFill>
                <a:effectLst/>
                <a:latin typeface="Georgia" panose="02040502050405020303" pitchFamily="18" charset="0"/>
                <a:ea typeface="Arial" panose="020B0604020202020204" pitchFamily="34" charset="0"/>
                <a:cs typeface="Arial (CS-brødtekst)"/>
              </a:rPr>
              <a:t>Lillegraven</a:t>
            </a:r>
            <a:r>
              <a:rPr lang="nb-NO" sz="1800">
                <a:solidFill>
                  <a:srgbClr val="FFFFFF"/>
                </a:solidFill>
                <a:effectLst/>
                <a:latin typeface="Georgia" panose="02040502050405020303" pitchFamily="18" charset="0"/>
                <a:ea typeface="Arial" panose="020B0604020202020204" pitchFamily="34" charset="0"/>
                <a:cs typeface="Arial (CS-brødtekst)"/>
              </a:rPr>
              <a:t> (ROS IL), Torunn </a:t>
            </a:r>
            <a:r>
              <a:rPr lang="nb-NO" sz="1800" err="1">
                <a:solidFill>
                  <a:srgbClr val="FFFFFF"/>
                </a:solidFill>
                <a:effectLst/>
                <a:latin typeface="Georgia" panose="02040502050405020303" pitchFamily="18" charset="0"/>
                <a:ea typeface="Arial" panose="020B0604020202020204" pitchFamily="34" charset="0"/>
                <a:cs typeface="Arial (CS-brødtekst)"/>
              </a:rPr>
              <a:t>Breilid</a:t>
            </a:r>
            <a:r>
              <a:rPr lang="nb-NO" sz="1800">
                <a:solidFill>
                  <a:srgbClr val="FFFFFF"/>
                </a:solidFill>
                <a:effectLst/>
                <a:latin typeface="Georgia" panose="02040502050405020303" pitchFamily="18" charset="0"/>
                <a:ea typeface="Arial" panose="020B0604020202020204" pitchFamily="34" charset="0"/>
                <a:cs typeface="Arial (CS-brødtekst)"/>
              </a:rPr>
              <a:t> og Marie Sandmæl (Nesøya IL), Merethe Hassel og Cathrine </a:t>
            </a:r>
            <a:r>
              <a:rPr lang="nb-NO" sz="1800" err="1">
                <a:solidFill>
                  <a:srgbClr val="FFFFFF"/>
                </a:solidFill>
                <a:effectLst/>
                <a:latin typeface="Georgia" panose="02040502050405020303" pitchFamily="18" charset="0"/>
                <a:ea typeface="Arial" panose="020B0604020202020204" pitchFamily="34" charset="0"/>
                <a:cs typeface="Arial (CS-brødtekst)"/>
              </a:rPr>
              <a:t>Mile</a:t>
            </a:r>
            <a:r>
              <a:rPr lang="nb-NO" sz="1800">
                <a:solidFill>
                  <a:srgbClr val="FFFFFF"/>
                </a:solidFill>
                <a:effectLst/>
                <a:latin typeface="Georgia" panose="02040502050405020303" pitchFamily="18" charset="0"/>
                <a:ea typeface="Arial" panose="020B0604020202020204" pitchFamily="34" charset="0"/>
                <a:cs typeface="Arial (CS-brødtekst)"/>
              </a:rPr>
              <a:t> (Strømsgodset Idrettsforening), Nicolay Sørensen og Nils Berg Jensen (Frisk Asker), Per Olav Andersen (Olympiaparken), Terje Lund (NSF), Vibeke Linderoth </a:t>
            </a:r>
            <a:r>
              <a:rPr lang="nb-NO" sz="1800" err="1">
                <a:solidFill>
                  <a:srgbClr val="FFFFFF"/>
                </a:solidFill>
                <a:effectLst/>
                <a:latin typeface="Georgia" panose="02040502050405020303" pitchFamily="18" charset="0"/>
                <a:ea typeface="Arial" panose="020B0604020202020204" pitchFamily="34" charset="0"/>
                <a:cs typeface="Arial (CS-brødtekst)"/>
              </a:rPr>
              <a:t>Grennes</a:t>
            </a:r>
            <a:r>
              <a:rPr lang="nb-NO" sz="1800">
                <a:solidFill>
                  <a:srgbClr val="FFFFFF"/>
                </a:solidFill>
                <a:effectLst/>
                <a:latin typeface="Georgia" panose="02040502050405020303" pitchFamily="18" charset="0"/>
                <a:ea typeface="Arial" panose="020B0604020202020204" pitchFamily="34" charset="0"/>
                <a:cs typeface="Arial (CS-brødtekst)"/>
              </a:rPr>
              <a:t> (Kongelig Norsk Seilforening) og Silje Gullteig </a:t>
            </a:r>
            <a:r>
              <a:rPr lang="nb-NO" sz="1800" err="1">
                <a:solidFill>
                  <a:srgbClr val="FFFFFF"/>
                </a:solidFill>
                <a:effectLst/>
                <a:latin typeface="Georgia" panose="02040502050405020303" pitchFamily="18" charset="0"/>
                <a:ea typeface="Arial" panose="020B0604020202020204" pitchFamily="34" charset="0"/>
                <a:cs typeface="Arial (CS-brødtekst)"/>
              </a:rPr>
              <a:t>Lurssen</a:t>
            </a:r>
            <a:r>
              <a:rPr lang="nb-NO" sz="1800">
                <a:solidFill>
                  <a:srgbClr val="FFFFFF"/>
                </a:solidFill>
                <a:effectLst/>
                <a:latin typeface="Georgia" panose="02040502050405020303" pitchFamily="18" charset="0"/>
                <a:ea typeface="Arial" panose="020B0604020202020204" pitchFamily="34" charset="0"/>
                <a:cs typeface="Arial (CS-brødtekst)"/>
              </a:rPr>
              <a:t> (NFF). </a:t>
            </a:r>
            <a:endParaRPr lang="nb-NO" sz="1800">
              <a:solidFill>
                <a:srgbClr val="231F20"/>
              </a:solidFill>
              <a:effectLst/>
              <a:latin typeface="Georgia" panose="02040502050405020303" pitchFamily="18" charset="0"/>
              <a:ea typeface="Arial" panose="020B0604020202020204" pitchFamily="34" charset="0"/>
              <a:cs typeface="Arial (CS-brødtekst)"/>
            </a:endParaRPr>
          </a:p>
          <a:p>
            <a:pPr>
              <a:lnSpc>
                <a:spcPct val="127000"/>
              </a:lnSpc>
              <a:spcAft>
                <a:spcPts val="1200"/>
              </a:spcAft>
            </a:pPr>
            <a:r>
              <a:rPr lang="nb-NO" sz="1800">
                <a:solidFill>
                  <a:srgbClr val="FFFFFF"/>
                </a:solidFill>
                <a:effectLst/>
                <a:latin typeface="Georgia" panose="02040502050405020303" pitchFamily="18" charset="0"/>
                <a:ea typeface="Arial" panose="020B0604020202020204" pitchFamily="34" charset="0"/>
                <a:cs typeface="Arial (CS-brødtekst)"/>
              </a:rPr>
              <a:t>Christine Spiten, Siri Karine Hanslien-Olsson, Eirik Lindebjerg, Johanne Sophie Geisler, Lene Jensen og Nora Presttun Hindenes hos WWF Verdens naturfond. </a:t>
            </a:r>
            <a:endParaRPr lang="nb-NO" sz="1800">
              <a:solidFill>
                <a:srgbClr val="231F20"/>
              </a:solidFill>
              <a:effectLst/>
              <a:latin typeface="Georgia" panose="02040502050405020303" pitchFamily="18" charset="0"/>
              <a:ea typeface="Arial" panose="020B0604020202020204" pitchFamily="34" charset="0"/>
              <a:cs typeface="Arial (CS-brødtekst)"/>
            </a:endParaRPr>
          </a:p>
          <a:p>
            <a:r>
              <a:rPr lang="nb-NO" sz="1800">
                <a:solidFill>
                  <a:srgbClr val="FFFFFF"/>
                </a:solidFill>
                <a:effectLst/>
                <a:latin typeface="Georgia" panose="02040502050405020303" pitchFamily="18" charset="0"/>
                <a:ea typeface="Arial" panose="020B0604020202020204" pitchFamily="34" charset="0"/>
                <a:cs typeface="Arial (CS-brødtekst)"/>
              </a:rPr>
              <a:t>Rune Arctander, Finn Aagaard og Vigdis </a:t>
            </a:r>
            <a:r>
              <a:rPr lang="nb-NO" sz="1800" err="1">
                <a:solidFill>
                  <a:srgbClr val="FFFFFF"/>
                </a:solidFill>
                <a:effectLst/>
                <a:latin typeface="Georgia" panose="02040502050405020303" pitchFamily="18" charset="0"/>
                <a:ea typeface="Arial" panose="020B0604020202020204" pitchFamily="34" charset="0"/>
                <a:cs typeface="Arial (CS-brødtekst)"/>
              </a:rPr>
              <a:t>Brekkan</a:t>
            </a:r>
            <a:r>
              <a:rPr lang="nb-NO" sz="1800">
                <a:solidFill>
                  <a:srgbClr val="FFFFFF"/>
                </a:solidFill>
                <a:effectLst/>
                <a:latin typeface="Georgia" panose="02040502050405020303" pitchFamily="18" charset="0"/>
                <a:ea typeface="Arial" panose="020B0604020202020204" pitchFamily="34" charset="0"/>
                <a:cs typeface="Arial (CS-brødtekst)"/>
              </a:rPr>
              <a:t> hos Norges idrettsforbund</a:t>
            </a:r>
            <a:endParaRPr lang="nb-NO"/>
          </a:p>
        </p:txBody>
      </p:sp>
      <p:sp>
        <p:nvSpPr>
          <p:cNvPr id="4" name="Plassholder for lysbildenummer 3"/>
          <p:cNvSpPr>
            <a:spLocks noGrp="1"/>
          </p:cNvSpPr>
          <p:nvPr>
            <p:ph type="sldNum" sz="quarter" idx="5"/>
          </p:nvPr>
        </p:nvSpPr>
        <p:spPr/>
        <p:txBody>
          <a:bodyPr/>
          <a:lstStyle/>
          <a:p>
            <a:fld id="{ABA23742-51E1-48F2-9D26-22282FA8CBE7}" type="slidenum">
              <a:rPr lang="nb-NO" altLang="nb-NO" smtClean="0"/>
              <a:pPr/>
              <a:t>4</a:t>
            </a:fld>
            <a:endParaRPr lang="nb-NO" altLang="nb-NO"/>
          </a:p>
        </p:txBody>
      </p:sp>
    </p:spTree>
    <p:extLst>
      <p:ext uri="{BB962C8B-B14F-4D97-AF65-F5344CB8AC3E}">
        <p14:creationId xmlns:p14="http://schemas.microsoft.com/office/powerpoint/2010/main" val="547028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27000"/>
              </a:lnSpc>
              <a:spcAft>
                <a:spcPts val="1200"/>
              </a:spcAft>
            </a:pPr>
            <a:r>
              <a:rPr lang="nb-NO" sz="1200">
                <a:solidFill>
                  <a:srgbClr val="231F20"/>
                </a:solidFill>
                <a:effectLst/>
                <a:latin typeface="Georgia" panose="02040502050405020303" pitchFamily="18" charset="0"/>
                <a:ea typeface="Arial" panose="020B0604020202020204" pitchFamily="34" charset="0"/>
                <a:cs typeface="Arial (CS-brødtekst)"/>
              </a:rPr>
              <a:t>Idrettene vi har kartlagt er forskjellige, men det er likevel mange fellesnevnere som går igjen i de ulike idrettene. Alle idrettene bruker plast i svært stor utstrekning, fra utstyr, klær og tekstiler, i profilering, i </a:t>
            </a:r>
            <a:r>
              <a:rPr lang="nb-NO" sz="1200" err="1">
                <a:solidFill>
                  <a:srgbClr val="231F20"/>
                </a:solidFill>
                <a:effectLst/>
                <a:latin typeface="Georgia" panose="02040502050405020303" pitchFamily="18" charset="0"/>
                <a:ea typeface="Arial" panose="020B0604020202020204" pitchFamily="34" charset="0"/>
                <a:cs typeface="Arial (CS-brødtekst)"/>
              </a:rPr>
              <a:t>giveaways</a:t>
            </a:r>
            <a:r>
              <a:rPr lang="nb-NO" sz="1200">
                <a:solidFill>
                  <a:srgbClr val="231F20"/>
                </a:solidFill>
                <a:effectLst/>
                <a:latin typeface="Georgia" panose="02040502050405020303" pitchFamily="18" charset="0"/>
                <a:ea typeface="Arial" panose="020B0604020202020204" pitchFamily="34" charset="0"/>
                <a:cs typeface="Arial (CS-brødtekst)"/>
              </a:rPr>
              <a:t> og sponsorartikler – og i forbindelse med servering av mat og drikke. Dermed kan vi gi anbefalinger som i hovedsak er felles for alle idrettene, og vi ser at det er et stort potensial for å samarbeide på tvers av ulike særforbund om tiltak og utveksling av ideer og erfaringer. </a:t>
            </a:r>
          </a:p>
          <a:p>
            <a:pPr>
              <a:lnSpc>
                <a:spcPct val="127000"/>
              </a:lnSpc>
              <a:spcAft>
                <a:spcPts val="1200"/>
              </a:spcAft>
            </a:pPr>
            <a:r>
              <a:rPr lang="nb-NO" sz="1200">
                <a:solidFill>
                  <a:srgbClr val="231F20"/>
                </a:solidFill>
                <a:effectLst/>
                <a:latin typeface="Georgia" panose="02040502050405020303" pitchFamily="18" charset="0"/>
                <a:ea typeface="Arial" panose="020B0604020202020204" pitchFamily="34" charset="0"/>
                <a:cs typeface="Arial (CS-brødtekst)"/>
              </a:rPr>
              <a:t>Felles for klubbene vi har snakket med er at alle har vært positive og interesserte i prosjektet. Mange har et ønske om å drive mer miljøvennlig, men har ikke alltid kapasitet, eller mulighet til å gjennomføre tiltak på egenhånd. Det er heller ikke så lett å vite hvor man skal starte. Det å redusere plastbruken er håndgripelig og innebærer flere enkle tiltak som er lett å starte med. Det lover godt for det videre arbeidet.</a:t>
            </a:r>
          </a:p>
          <a:p>
            <a:endParaRPr lang="nb-NO"/>
          </a:p>
          <a:p>
            <a:endParaRPr lang="nb-NO"/>
          </a:p>
        </p:txBody>
      </p:sp>
      <p:sp>
        <p:nvSpPr>
          <p:cNvPr id="4" name="Plassholder for lysbildenummer 3"/>
          <p:cNvSpPr>
            <a:spLocks noGrp="1"/>
          </p:cNvSpPr>
          <p:nvPr>
            <p:ph type="sldNum" sz="quarter" idx="5"/>
          </p:nvPr>
        </p:nvSpPr>
        <p:spPr/>
        <p:txBody>
          <a:bodyPr/>
          <a:lstStyle/>
          <a:p>
            <a:fld id="{ABA23742-51E1-48F2-9D26-22282FA8CBE7}" type="slidenum">
              <a:rPr lang="nb-NO" altLang="nb-NO" smtClean="0"/>
              <a:pPr/>
              <a:t>7</a:t>
            </a:fld>
            <a:endParaRPr lang="nb-NO" altLang="nb-NO"/>
          </a:p>
        </p:txBody>
      </p:sp>
    </p:spTree>
    <p:extLst>
      <p:ext uri="{BB962C8B-B14F-4D97-AF65-F5344CB8AC3E}">
        <p14:creationId xmlns:p14="http://schemas.microsoft.com/office/powerpoint/2010/main" val="1797320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267" name="Plassholder for notat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
        <p:nvSpPr>
          <p:cNvPr id="4" name="Plassholder for lysbildenumm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F6F1CF7-2982-4C47-A4D7-9AB53F177C3A}" type="slidenum">
              <a:rPr lang="nb-NO" altLang="nb-NO">
                <a:latin typeface="Calibri" panose="020F0502020204030204" pitchFamily="34" charset="0"/>
              </a:rPr>
              <a:pPr eaLnBrk="1" hangingPunct="1"/>
              <a:t>12</a:t>
            </a:fld>
            <a:endParaRPr lang="nb-NO" altLang="nb-NO">
              <a:latin typeface="Calibri" panose="020F0502020204030204" pitchFamily="34" charset="0"/>
            </a:endParaRPr>
          </a:p>
        </p:txBody>
      </p:sp>
    </p:spTree>
    <p:extLst>
      <p:ext uri="{BB962C8B-B14F-4D97-AF65-F5344CB8AC3E}">
        <p14:creationId xmlns:p14="http://schemas.microsoft.com/office/powerpoint/2010/main" val="3381062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70000" lnSpcReduction="20000"/>
          </a:bodyPr>
          <a:lstStyle/>
          <a:p>
            <a:pPr>
              <a:lnSpc>
                <a:spcPct val="127000"/>
              </a:lnSpc>
              <a:spcAft>
                <a:spcPts val="1200"/>
              </a:spcAft>
            </a:pPr>
            <a:r>
              <a:rPr lang="nb-NO" sz="1800">
                <a:solidFill>
                  <a:srgbClr val="1D1F21"/>
                </a:solidFill>
                <a:effectLst/>
                <a:latin typeface="Georgia" panose="02040502050405020303" pitchFamily="18" charset="0"/>
                <a:ea typeface="Arial" panose="020B0604020202020204" pitchFamily="34" charset="0"/>
                <a:cs typeface="Arial (CS-brødtekst)"/>
              </a:rPr>
              <a:t>Kartleggingene i langrenn består både av et mosjonsløp i langrenn, et Norgesmesterskap på ski og et langrenn i World Cup. Arrangementer med nasjonale og internasjonale TV-rettigheter innebærer en større kommersialisering med muligheter for profilering av sponsorer på startnummer og med sponsorbannere i TV-sonene ute i løypa og på stadionene. Arrangementene foregår ute i all slags vær og ofte et stykke unna klubbhus og faste anlegg. Det innebærer at det må settes opp provisorier (telt og brakker) for å huse arrangementene. Skirennene trekker ofte store folkemengder, og det er viktig å legge til rette for gode avfallsløsninger som tåler å stå ut i all slags vær.</a:t>
            </a:r>
          </a:p>
          <a:p>
            <a:pPr>
              <a:lnSpc>
                <a:spcPct val="127000"/>
              </a:lnSpc>
              <a:spcAft>
                <a:spcPts val="1200"/>
              </a:spcAft>
            </a:pPr>
            <a:endParaRPr lang="nb-NO" sz="1800">
              <a:solidFill>
                <a:srgbClr val="231F20"/>
              </a:solidFill>
              <a:effectLst/>
              <a:latin typeface="Georgia" panose="02040502050405020303" pitchFamily="18" charset="0"/>
              <a:ea typeface="Arial" panose="020B0604020202020204" pitchFamily="34" charset="0"/>
              <a:cs typeface="Arial (CS-brødtekst)"/>
            </a:endParaRPr>
          </a:p>
          <a:p>
            <a:pPr>
              <a:lnSpc>
                <a:spcPct val="127000"/>
              </a:lnSpc>
              <a:spcAft>
                <a:spcPts val="1200"/>
              </a:spcAft>
            </a:pPr>
            <a:r>
              <a:rPr lang="nb-NO" sz="1800">
                <a:solidFill>
                  <a:srgbClr val="1D1F21"/>
                </a:solidFill>
                <a:effectLst/>
                <a:latin typeface="Georgia" panose="02040502050405020303" pitchFamily="18" charset="0"/>
                <a:ea typeface="Arial" panose="020B0604020202020204" pitchFamily="34" charset="0"/>
                <a:cs typeface="Arial (CS-brødtekst)"/>
              </a:rPr>
              <a:t>Mosjonsløp samler et stort antall løpere som etterlater seg avfall i form av drikkebeger i papp og plast og emballasje fra barer og gels før, under og etter løpet. Det som imidlertid skaper mest plast er </a:t>
            </a:r>
            <a:r>
              <a:rPr lang="nb-NO" sz="1800" err="1">
                <a:solidFill>
                  <a:srgbClr val="1D1F21"/>
                </a:solidFill>
                <a:effectLst/>
                <a:latin typeface="Georgia" panose="02040502050405020303" pitchFamily="18" charset="0"/>
                <a:ea typeface="Arial" panose="020B0604020202020204" pitchFamily="34" charset="0"/>
                <a:cs typeface="Arial (CS-brødtekst)"/>
              </a:rPr>
              <a:t>goodiebags</a:t>
            </a:r>
            <a:r>
              <a:rPr lang="nb-NO" sz="1800">
                <a:solidFill>
                  <a:srgbClr val="1D1F21"/>
                </a:solidFill>
                <a:effectLst/>
                <a:latin typeface="Georgia" panose="02040502050405020303" pitchFamily="18" charset="0"/>
                <a:ea typeface="Arial" panose="020B0604020202020204" pitchFamily="34" charset="0"/>
                <a:cs typeface="Arial (CS-brødtekst)"/>
              </a:rPr>
              <a:t> som deles ut til alle som har deltatt i løpet.</a:t>
            </a:r>
            <a:endParaRPr lang="nb-NO" sz="1800">
              <a:solidFill>
                <a:srgbClr val="231F20"/>
              </a:solidFill>
              <a:effectLst/>
              <a:latin typeface="Georgia" panose="02040502050405020303" pitchFamily="18" charset="0"/>
              <a:ea typeface="Arial" panose="020B0604020202020204" pitchFamily="34" charset="0"/>
              <a:cs typeface="Arial (CS-brødtekst)"/>
            </a:endParaRPr>
          </a:p>
          <a:p>
            <a:endParaRPr lang="nb-NO"/>
          </a:p>
        </p:txBody>
      </p:sp>
      <p:sp>
        <p:nvSpPr>
          <p:cNvPr id="4" name="Plassholder for lysbildenummer 3"/>
          <p:cNvSpPr>
            <a:spLocks noGrp="1"/>
          </p:cNvSpPr>
          <p:nvPr>
            <p:ph type="sldNum" sz="quarter" idx="10"/>
          </p:nvPr>
        </p:nvSpPr>
        <p:spPr/>
        <p:txBody>
          <a:bodyPr/>
          <a:lstStyle/>
          <a:p>
            <a:fld id="{ABA23742-51E1-48F2-9D26-22282FA8CBE7}" type="slidenum">
              <a:rPr lang="nb-NO" altLang="nb-NO" smtClean="0"/>
              <a:pPr/>
              <a:t>22</a:t>
            </a:fld>
            <a:endParaRPr lang="nb-NO" altLang="nb-NO"/>
          </a:p>
        </p:txBody>
      </p:sp>
    </p:spTree>
    <p:extLst>
      <p:ext uri="{BB962C8B-B14F-4D97-AF65-F5344CB8AC3E}">
        <p14:creationId xmlns:p14="http://schemas.microsoft.com/office/powerpoint/2010/main" val="1535578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ABA23742-51E1-48F2-9D26-22282FA8CBE7}" type="slidenum">
              <a:rPr lang="nb-NO" altLang="nb-NO" smtClean="0"/>
              <a:pPr/>
              <a:t>23</a:t>
            </a:fld>
            <a:endParaRPr lang="nb-NO" altLang="nb-NO"/>
          </a:p>
        </p:txBody>
      </p:sp>
    </p:spTree>
    <p:extLst>
      <p:ext uri="{BB962C8B-B14F-4D97-AF65-F5344CB8AC3E}">
        <p14:creationId xmlns:p14="http://schemas.microsoft.com/office/powerpoint/2010/main" val="2486688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ABA23742-51E1-48F2-9D26-22282FA8CBE7}" type="slidenum">
              <a:rPr lang="nb-NO" altLang="nb-NO" smtClean="0"/>
              <a:pPr/>
              <a:t>24</a:t>
            </a:fld>
            <a:endParaRPr lang="nb-NO" altLang="nb-NO"/>
          </a:p>
        </p:txBody>
      </p:sp>
    </p:spTree>
    <p:extLst>
      <p:ext uri="{BB962C8B-B14F-4D97-AF65-F5344CB8AC3E}">
        <p14:creationId xmlns:p14="http://schemas.microsoft.com/office/powerpoint/2010/main" val="110926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ABA23742-51E1-48F2-9D26-22282FA8CBE7}" type="slidenum">
              <a:rPr lang="nb-NO" altLang="nb-NO" smtClean="0"/>
              <a:pPr/>
              <a:t>25</a:t>
            </a:fld>
            <a:endParaRPr lang="nb-NO" altLang="nb-NO"/>
          </a:p>
        </p:txBody>
      </p:sp>
    </p:spTree>
    <p:extLst>
      <p:ext uri="{BB962C8B-B14F-4D97-AF65-F5344CB8AC3E}">
        <p14:creationId xmlns:p14="http://schemas.microsoft.com/office/powerpoint/2010/main" val="533217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17" name="Plassholder for tekst 3"/>
          <p:cNvSpPr>
            <a:spLocks noGrp="1"/>
          </p:cNvSpPr>
          <p:nvPr>
            <p:ph type="body" sz="quarter" idx="11"/>
          </p:nvPr>
        </p:nvSpPr>
        <p:spPr>
          <a:xfrm>
            <a:off x="899592" y="3381840"/>
            <a:ext cx="2952328" cy="270030"/>
          </a:xfrm>
          <a:prstGeom prst="rect">
            <a:avLst/>
          </a:prstGeom>
        </p:spPr>
        <p:txBody>
          <a:bodyPr anchor="t" anchorCtr="0"/>
          <a:lstStyle>
            <a:lvl1pPr marL="0" indent="0">
              <a:buNone/>
              <a:defRPr sz="1200">
                <a:solidFill>
                  <a:srgbClr val="414041"/>
                </a:solidFill>
                <a:latin typeface="Georgia" pitchFamily="18" charset="0"/>
              </a:defRPr>
            </a:lvl1pPr>
          </a:lstStyle>
          <a:p>
            <a:pPr lvl="0"/>
            <a:r>
              <a:rPr lang="nb-NO"/>
              <a:t>Klikk for å redigere tekststiler i malen</a:t>
            </a:r>
          </a:p>
        </p:txBody>
      </p:sp>
      <p:sp>
        <p:nvSpPr>
          <p:cNvPr id="18" name="Plassholder for tekst 12"/>
          <p:cNvSpPr>
            <a:spLocks noGrp="1"/>
          </p:cNvSpPr>
          <p:nvPr>
            <p:ph type="body" sz="quarter" idx="12"/>
          </p:nvPr>
        </p:nvSpPr>
        <p:spPr>
          <a:xfrm>
            <a:off x="899592" y="2448000"/>
            <a:ext cx="4680520" cy="378042"/>
          </a:xfrm>
          <a:prstGeom prst="rect">
            <a:avLst/>
          </a:prstGeom>
        </p:spPr>
        <p:txBody>
          <a:bodyPr anchor="ctr" anchorCtr="0"/>
          <a:lstStyle>
            <a:lvl1pPr marL="0" indent="0">
              <a:buNone/>
              <a:defRPr sz="2000">
                <a:solidFill>
                  <a:srgbClr val="414041"/>
                </a:solidFill>
                <a:latin typeface="Georgia" charset="0"/>
                <a:ea typeface="Georgia" charset="0"/>
                <a:cs typeface="Georgia" charset="0"/>
              </a:defRPr>
            </a:lvl1pPr>
          </a:lstStyle>
          <a:p>
            <a:pPr lvl="0"/>
            <a:r>
              <a:rPr lang="nb-NO"/>
              <a:t>Klikk for å redigere tekststiler i malen</a:t>
            </a:r>
          </a:p>
        </p:txBody>
      </p:sp>
      <p:sp>
        <p:nvSpPr>
          <p:cNvPr id="19" name="Plassholder for tekst 12"/>
          <p:cNvSpPr>
            <a:spLocks noGrp="1"/>
          </p:cNvSpPr>
          <p:nvPr>
            <p:ph type="body" sz="quarter" idx="13"/>
          </p:nvPr>
        </p:nvSpPr>
        <p:spPr>
          <a:xfrm>
            <a:off x="899592" y="2880000"/>
            <a:ext cx="4679950" cy="378042"/>
          </a:xfrm>
          <a:prstGeom prst="rect">
            <a:avLst/>
          </a:prstGeom>
        </p:spPr>
        <p:txBody>
          <a:bodyPr anchor="ctr" anchorCtr="0"/>
          <a:lstStyle>
            <a:lvl1pPr marL="0" indent="0">
              <a:buNone/>
              <a:defRPr sz="2000">
                <a:solidFill>
                  <a:srgbClr val="414041"/>
                </a:solidFill>
                <a:latin typeface="Georgia" charset="0"/>
                <a:ea typeface="Georgia" charset="0"/>
                <a:cs typeface="Georgia" charset="0"/>
              </a:defRPr>
            </a:lvl1pPr>
          </a:lstStyle>
          <a:p>
            <a:pPr lvl="0"/>
            <a:r>
              <a:rPr lang="nb-NO"/>
              <a:t>Klikk for å redigere tekststiler i malen</a:t>
            </a:r>
          </a:p>
        </p:txBody>
      </p:sp>
    </p:spTree>
    <p:extLst>
      <p:ext uri="{BB962C8B-B14F-4D97-AF65-F5344CB8AC3E}">
        <p14:creationId xmlns:p14="http://schemas.microsoft.com/office/powerpoint/2010/main" val="1225023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ysbildemal">
    <p:spTree>
      <p:nvGrpSpPr>
        <p:cNvPr id="1" name=""/>
        <p:cNvGrpSpPr/>
        <p:nvPr/>
      </p:nvGrpSpPr>
      <p:grpSpPr>
        <a:xfrm>
          <a:off x="0" y="0"/>
          <a:ext cx="0" cy="0"/>
          <a:chOff x="0" y="0"/>
          <a:chExt cx="0" cy="0"/>
        </a:xfrm>
      </p:grpSpPr>
      <p:sp>
        <p:nvSpPr>
          <p:cNvPr id="14" name="Plassholder for innhold 13"/>
          <p:cNvSpPr>
            <a:spLocks noGrp="1"/>
          </p:cNvSpPr>
          <p:nvPr>
            <p:ph sz="quarter" idx="10"/>
          </p:nvPr>
        </p:nvSpPr>
        <p:spPr>
          <a:xfrm>
            <a:off x="900113" y="1951966"/>
            <a:ext cx="6552207" cy="2636008"/>
          </a:xfrm>
          <a:prstGeom prst="rect">
            <a:avLst/>
          </a:prstGeom>
        </p:spPr>
        <p:txBody>
          <a:bodyPr/>
          <a:lstStyle>
            <a:lvl1pPr marL="0" indent="0">
              <a:buNone/>
              <a:defRPr sz="2000">
                <a:solidFill>
                  <a:srgbClr val="414041"/>
                </a:solidFill>
                <a:latin typeface="Georgia" pitchFamily="18" charset="0"/>
              </a:defRPr>
            </a:lvl1pPr>
            <a:lvl2pPr marL="457200" indent="0">
              <a:buFont typeface="Arial" pitchFamily="34" charset="0"/>
              <a:buNone/>
              <a:defRPr sz="2000">
                <a:solidFill>
                  <a:schemeClr val="tx1">
                    <a:lumMod val="65000"/>
                    <a:lumOff val="35000"/>
                  </a:schemeClr>
                </a:solidFill>
                <a:latin typeface="Georgia" pitchFamily="18" charset="0"/>
              </a:defRPr>
            </a:lvl2pPr>
            <a:lvl3pPr marL="914400" indent="0">
              <a:buNone/>
              <a:defRPr sz="2000">
                <a:solidFill>
                  <a:schemeClr val="tx1">
                    <a:lumMod val="65000"/>
                    <a:lumOff val="35000"/>
                  </a:schemeClr>
                </a:solidFill>
                <a:latin typeface="Georgia" pitchFamily="18" charset="0"/>
              </a:defRPr>
            </a:lvl3pPr>
            <a:lvl4pPr marL="1371600" indent="0">
              <a:buFont typeface="Arial" pitchFamily="34" charset="0"/>
              <a:buNone/>
              <a:defRPr>
                <a:solidFill>
                  <a:schemeClr val="tx1">
                    <a:lumMod val="65000"/>
                    <a:lumOff val="35000"/>
                  </a:schemeClr>
                </a:solidFill>
                <a:latin typeface="Georgia" pitchFamily="18" charset="0"/>
              </a:defRPr>
            </a:lvl4pPr>
            <a:lvl5pPr marL="1828800" indent="0">
              <a:buFont typeface="Arial" pitchFamily="34" charset="0"/>
              <a:buNone/>
              <a:defRPr>
                <a:solidFill>
                  <a:schemeClr val="tx1">
                    <a:lumMod val="65000"/>
                    <a:lumOff val="35000"/>
                  </a:schemeClr>
                </a:solidFill>
                <a:latin typeface="Georgia" pitchFamily="18" charset="0"/>
              </a:defRPr>
            </a:lvl5pPr>
          </a:lstStyle>
          <a:p>
            <a:pPr lvl="0"/>
            <a:r>
              <a:rPr lang="nb-NO"/>
              <a:t>Klikk for å redigere tekststiler i malen</a:t>
            </a:r>
          </a:p>
        </p:txBody>
      </p:sp>
      <p:sp>
        <p:nvSpPr>
          <p:cNvPr id="7" name="Tittel 1"/>
          <p:cNvSpPr>
            <a:spLocks noGrp="1"/>
          </p:cNvSpPr>
          <p:nvPr>
            <p:ph type="ctrTitle"/>
          </p:nvPr>
        </p:nvSpPr>
        <p:spPr>
          <a:xfrm>
            <a:off x="900112" y="1203325"/>
            <a:ext cx="6264275" cy="648072"/>
          </a:xfrm>
          <a:prstGeom prst="rect">
            <a:avLst/>
          </a:prstGeom>
        </p:spPr>
        <p:txBody>
          <a:bodyPr>
            <a:noAutofit/>
          </a:bodyPr>
          <a:lstStyle>
            <a:lvl1pPr algn="l">
              <a:defRPr sz="2400" b="0" baseline="0">
                <a:solidFill>
                  <a:srgbClr val="414041"/>
                </a:solidFill>
                <a:latin typeface="Arial" pitchFamily="34" charset="0"/>
                <a:cs typeface="Arial" pitchFamily="34" charset="0"/>
              </a:defRPr>
            </a:lvl1pPr>
          </a:lstStyle>
          <a:p>
            <a:r>
              <a:rPr lang="nb-NO"/>
              <a:t>Klikk for å redigere tittelstil</a:t>
            </a:r>
          </a:p>
        </p:txBody>
      </p:sp>
      <p:sp>
        <p:nvSpPr>
          <p:cNvPr id="2" name="Plassholder for dato 1"/>
          <p:cNvSpPr>
            <a:spLocks noGrp="1"/>
          </p:cNvSpPr>
          <p:nvPr>
            <p:ph type="dt" sz="half" idx="11"/>
          </p:nvPr>
        </p:nvSpPr>
        <p:spPr/>
        <p:txBody>
          <a:bodyPr/>
          <a:lstStyle>
            <a:lvl1pPr>
              <a:defRPr>
                <a:solidFill>
                  <a:srgbClr val="414041"/>
                </a:solidFill>
              </a:defRPr>
            </a:lvl1pPr>
          </a:lstStyle>
          <a:p>
            <a:pPr>
              <a:defRPr/>
            </a:pPr>
            <a:endParaRPr lang="nb-NO"/>
          </a:p>
        </p:txBody>
      </p:sp>
      <p:sp>
        <p:nvSpPr>
          <p:cNvPr id="3" name="Plassholder for bunntekst 2"/>
          <p:cNvSpPr>
            <a:spLocks noGrp="1"/>
          </p:cNvSpPr>
          <p:nvPr>
            <p:ph type="ftr" sz="quarter" idx="12"/>
          </p:nvPr>
        </p:nvSpPr>
        <p:spPr/>
        <p:txBody>
          <a:bodyPr/>
          <a:lstStyle>
            <a:lvl1pPr>
              <a:defRPr>
                <a:solidFill>
                  <a:srgbClr val="414041"/>
                </a:solidFill>
              </a:defRPr>
            </a:lvl1pPr>
          </a:lstStyle>
          <a:p>
            <a:pPr>
              <a:defRPr/>
            </a:pPr>
            <a:r>
              <a:rPr lang="nb-NO"/>
              <a:t>Norges idrettsforbund og olympiske og paralympiske komité</a:t>
            </a:r>
          </a:p>
        </p:txBody>
      </p:sp>
      <p:sp>
        <p:nvSpPr>
          <p:cNvPr id="4" name="Plassholder for lysbildenummer 3"/>
          <p:cNvSpPr>
            <a:spLocks noGrp="1"/>
          </p:cNvSpPr>
          <p:nvPr>
            <p:ph type="sldNum" sz="quarter" idx="13"/>
          </p:nvPr>
        </p:nvSpPr>
        <p:spPr/>
        <p:txBody>
          <a:bodyPr/>
          <a:lstStyle>
            <a:lvl1pPr>
              <a:defRPr>
                <a:solidFill>
                  <a:srgbClr val="414041"/>
                </a:solidFill>
              </a:defRPr>
            </a:lvl1pPr>
          </a:lstStyle>
          <a:p>
            <a:fld id="{93FFF0B7-9FEE-4402-AA95-16F759CEF61D}" type="slidenum">
              <a:rPr lang="nb-NO" altLang="nb-NO" smtClean="0"/>
              <a:pPr/>
              <a:t>‹#›</a:t>
            </a:fld>
            <a:endParaRPr lang="nb-NO" altLang="nb-NO"/>
          </a:p>
        </p:txBody>
      </p:sp>
    </p:spTree>
    <p:extLst>
      <p:ext uri="{BB962C8B-B14F-4D97-AF65-F5344CB8AC3E}">
        <p14:creationId xmlns:p14="http://schemas.microsoft.com/office/powerpoint/2010/main" val="997111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ysbildemal">
    <p:spTree>
      <p:nvGrpSpPr>
        <p:cNvPr id="1" name=""/>
        <p:cNvGrpSpPr/>
        <p:nvPr/>
      </p:nvGrpSpPr>
      <p:grpSpPr>
        <a:xfrm>
          <a:off x="0" y="0"/>
          <a:ext cx="0" cy="0"/>
          <a:chOff x="0" y="0"/>
          <a:chExt cx="0" cy="0"/>
        </a:xfrm>
      </p:grpSpPr>
      <p:sp>
        <p:nvSpPr>
          <p:cNvPr id="14" name="Plassholder for innhold 13"/>
          <p:cNvSpPr>
            <a:spLocks noGrp="1"/>
          </p:cNvSpPr>
          <p:nvPr>
            <p:ph sz="quarter" idx="10"/>
          </p:nvPr>
        </p:nvSpPr>
        <p:spPr>
          <a:xfrm>
            <a:off x="900113" y="1951966"/>
            <a:ext cx="6624215" cy="2636008"/>
          </a:xfrm>
          <a:prstGeom prst="rect">
            <a:avLst/>
          </a:prstGeom>
        </p:spPr>
        <p:txBody>
          <a:bodyPr/>
          <a:lstStyle>
            <a:lvl1pPr marL="269875" indent="-269875">
              <a:defRPr sz="2000">
                <a:solidFill>
                  <a:srgbClr val="414041"/>
                </a:solidFill>
                <a:latin typeface="Georgia" pitchFamily="18" charset="0"/>
              </a:defRPr>
            </a:lvl1pPr>
            <a:lvl2pPr marL="715963" indent="-258763">
              <a:buFont typeface="Arial" pitchFamily="34" charset="0"/>
              <a:buChar char="•"/>
              <a:defRPr sz="2000">
                <a:solidFill>
                  <a:srgbClr val="414041"/>
                </a:solidFill>
                <a:latin typeface="Georgia" pitchFamily="18" charset="0"/>
              </a:defRPr>
            </a:lvl2pPr>
            <a:lvl3pPr marL="1168400" indent="-254000">
              <a:defRPr sz="2000">
                <a:solidFill>
                  <a:srgbClr val="414041"/>
                </a:solidFill>
                <a:latin typeface="Georgia" pitchFamily="18" charset="0"/>
              </a:defRPr>
            </a:lvl3pPr>
            <a:lvl4pPr marL="1614488" indent="-242888">
              <a:buFont typeface="Arial" pitchFamily="34" charset="0"/>
              <a:buChar char="•"/>
              <a:defRPr>
                <a:solidFill>
                  <a:srgbClr val="414041"/>
                </a:solidFill>
                <a:latin typeface="Georgia" pitchFamily="18" charset="0"/>
              </a:defRPr>
            </a:lvl4pPr>
            <a:lvl5pPr marL="2058988" indent="-230188">
              <a:buFont typeface="Arial" pitchFamily="34" charset="0"/>
              <a:buChar char="•"/>
              <a:defRPr>
                <a:solidFill>
                  <a:srgbClr val="414041"/>
                </a:solidFill>
                <a:latin typeface="Georgia"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Tittel 1"/>
          <p:cNvSpPr>
            <a:spLocks noGrp="1"/>
          </p:cNvSpPr>
          <p:nvPr>
            <p:ph type="ctrTitle"/>
          </p:nvPr>
        </p:nvSpPr>
        <p:spPr>
          <a:xfrm>
            <a:off x="899592" y="1203325"/>
            <a:ext cx="6264796" cy="648072"/>
          </a:xfrm>
          <a:prstGeom prst="rect">
            <a:avLst/>
          </a:prstGeom>
        </p:spPr>
        <p:txBody>
          <a:bodyPr>
            <a:noAutofit/>
          </a:bodyPr>
          <a:lstStyle>
            <a:lvl1pPr algn="l">
              <a:defRPr sz="2400" b="0" baseline="0">
                <a:solidFill>
                  <a:srgbClr val="414041"/>
                </a:solidFill>
                <a:latin typeface="Arial" pitchFamily="34" charset="0"/>
                <a:cs typeface="Arial" pitchFamily="34" charset="0"/>
              </a:defRPr>
            </a:lvl1pPr>
          </a:lstStyle>
          <a:p>
            <a:r>
              <a:rPr lang="nb-NO"/>
              <a:t>Klikk for å redigere tittelstil</a:t>
            </a:r>
          </a:p>
        </p:txBody>
      </p:sp>
      <p:sp>
        <p:nvSpPr>
          <p:cNvPr id="2" name="Plassholder for dato 1"/>
          <p:cNvSpPr>
            <a:spLocks noGrp="1"/>
          </p:cNvSpPr>
          <p:nvPr>
            <p:ph type="dt" sz="half" idx="11"/>
          </p:nvPr>
        </p:nvSpPr>
        <p:spPr/>
        <p:txBody>
          <a:bodyPr/>
          <a:lstStyle>
            <a:lvl1pPr>
              <a:defRPr>
                <a:solidFill>
                  <a:srgbClr val="414041"/>
                </a:solidFill>
              </a:defRPr>
            </a:lvl1pPr>
          </a:lstStyle>
          <a:p>
            <a:pPr>
              <a:defRPr/>
            </a:pPr>
            <a:endParaRPr lang="nb-NO"/>
          </a:p>
        </p:txBody>
      </p:sp>
      <p:sp>
        <p:nvSpPr>
          <p:cNvPr id="3" name="Plassholder for bunntekst 2"/>
          <p:cNvSpPr>
            <a:spLocks noGrp="1"/>
          </p:cNvSpPr>
          <p:nvPr>
            <p:ph type="ftr" sz="quarter" idx="12"/>
          </p:nvPr>
        </p:nvSpPr>
        <p:spPr/>
        <p:txBody>
          <a:bodyPr/>
          <a:lstStyle>
            <a:lvl1pPr>
              <a:defRPr>
                <a:solidFill>
                  <a:srgbClr val="414041"/>
                </a:solidFill>
              </a:defRPr>
            </a:lvl1pPr>
          </a:lstStyle>
          <a:p>
            <a:pPr>
              <a:defRPr/>
            </a:pPr>
            <a:r>
              <a:rPr lang="nb-NO"/>
              <a:t>Norges idrettsforbund og olympiske og paralympiske komité</a:t>
            </a:r>
          </a:p>
        </p:txBody>
      </p:sp>
      <p:sp>
        <p:nvSpPr>
          <p:cNvPr id="4" name="Plassholder for lysbildenummer 3"/>
          <p:cNvSpPr>
            <a:spLocks noGrp="1"/>
          </p:cNvSpPr>
          <p:nvPr>
            <p:ph type="sldNum" sz="quarter" idx="13"/>
          </p:nvPr>
        </p:nvSpPr>
        <p:spPr/>
        <p:txBody>
          <a:bodyPr/>
          <a:lstStyle>
            <a:lvl1pPr>
              <a:defRPr>
                <a:solidFill>
                  <a:srgbClr val="414041"/>
                </a:solidFill>
              </a:defRPr>
            </a:lvl1pPr>
          </a:lstStyle>
          <a:p>
            <a:fld id="{93FFF0B7-9FEE-4402-AA95-16F759CEF61D}" type="slidenum">
              <a:rPr lang="nb-NO" altLang="nb-NO" smtClean="0"/>
              <a:pPr/>
              <a:t>‹#›</a:t>
            </a:fld>
            <a:endParaRPr lang="nb-NO" altLang="nb-NO"/>
          </a:p>
        </p:txBody>
      </p:sp>
    </p:spTree>
    <p:extLst>
      <p:ext uri="{BB962C8B-B14F-4D97-AF65-F5344CB8AC3E}">
        <p14:creationId xmlns:p14="http://schemas.microsoft.com/office/powerpoint/2010/main" val="426491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6" name="Plassholder for innhold 13"/>
          <p:cNvSpPr>
            <a:spLocks noGrp="1"/>
          </p:cNvSpPr>
          <p:nvPr>
            <p:ph sz="quarter" idx="10"/>
          </p:nvPr>
        </p:nvSpPr>
        <p:spPr>
          <a:xfrm>
            <a:off x="899592" y="1959682"/>
            <a:ext cx="3600400" cy="2628292"/>
          </a:xfrm>
          <a:prstGeom prst="rect">
            <a:avLst/>
          </a:prstGeom>
        </p:spPr>
        <p:txBody>
          <a:bodyPr/>
          <a:lstStyle>
            <a:lvl1pPr marL="269875" indent="-269875">
              <a:defRPr sz="2000">
                <a:solidFill>
                  <a:srgbClr val="414041"/>
                </a:solidFill>
                <a:latin typeface="Georgia" pitchFamily="18" charset="0"/>
              </a:defRPr>
            </a:lvl1pPr>
            <a:lvl2pPr marL="628650" indent="-171450">
              <a:buFont typeface="Arial" pitchFamily="34" charset="0"/>
              <a:buChar char="•"/>
              <a:defRPr sz="2000">
                <a:solidFill>
                  <a:srgbClr val="414041"/>
                </a:solidFill>
                <a:latin typeface="Georgia" pitchFamily="18" charset="0"/>
              </a:defRPr>
            </a:lvl2pPr>
            <a:lvl3pPr marL="1168400" indent="-254000">
              <a:defRPr sz="2000">
                <a:solidFill>
                  <a:srgbClr val="414041"/>
                </a:solidFill>
                <a:latin typeface="Georgia" pitchFamily="18" charset="0"/>
              </a:defRPr>
            </a:lvl3pPr>
            <a:lvl4pPr marL="1614488" indent="-242888">
              <a:buFont typeface="Arial" pitchFamily="34" charset="0"/>
              <a:buChar char="•"/>
              <a:defRPr>
                <a:solidFill>
                  <a:srgbClr val="414041"/>
                </a:solidFill>
                <a:latin typeface="Georgia" pitchFamily="18" charset="0"/>
              </a:defRPr>
            </a:lvl4pPr>
            <a:lvl5pPr marL="2058988" indent="-230188">
              <a:buFont typeface="Arial" pitchFamily="34" charset="0"/>
              <a:buChar char="•"/>
              <a:defRPr>
                <a:solidFill>
                  <a:srgbClr val="414041"/>
                </a:solidFill>
                <a:latin typeface="Georgia"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13"/>
          <p:cNvSpPr>
            <a:spLocks noGrp="1"/>
          </p:cNvSpPr>
          <p:nvPr>
            <p:ph sz="quarter" idx="11"/>
          </p:nvPr>
        </p:nvSpPr>
        <p:spPr>
          <a:xfrm>
            <a:off x="4644008" y="1959682"/>
            <a:ext cx="3600400" cy="2628292"/>
          </a:xfrm>
          <a:prstGeom prst="rect">
            <a:avLst/>
          </a:prstGeom>
        </p:spPr>
        <p:txBody>
          <a:bodyPr/>
          <a:lstStyle>
            <a:lvl1pPr marL="269875" indent="-269875">
              <a:defRPr sz="2000">
                <a:solidFill>
                  <a:srgbClr val="414041"/>
                </a:solidFill>
                <a:latin typeface="Georgia" pitchFamily="18" charset="0"/>
              </a:defRPr>
            </a:lvl1pPr>
            <a:lvl2pPr marL="628650" indent="-171450">
              <a:buFont typeface="Arial" pitchFamily="34" charset="0"/>
              <a:buChar char="•"/>
              <a:defRPr sz="2000">
                <a:solidFill>
                  <a:srgbClr val="414041"/>
                </a:solidFill>
                <a:latin typeface="Georgia" pitchFamily="18" charset="0"/>
              </a:defRPr>
            </a:lvl2pPr>
            <a:lvl3pPr marL="1168400" indent="-254000">
              <a:defRPr sz="2000">
                <a:solidFill>
                  <a:srgbClr val="414041"/>
                </a:solidFill>
                <a:latin typeface="Georgia" pitchFamily="18" charset="0"/>
              </a:defRPr>
            </a:lvl3pPr>
            <a:lvl4pPr marL="1614488" indent="-242888">
              <a:buFont typeface="Arial" pitchFamily="34" charset="0"/>
              <a:buChar char="•"/>
              <a:defRPr>
                <a:solidFill>
                  <a:srgbClr val="414041"/>
                </a:solidFill>
                <a:latin typeface="Georgia" pitchFamily="18" charset="0"/>
              </a:defRPr>
            </a:lvl4pPr>
            <a:lvl5pPr marL="2058988" indent="-230188">
              <a:buFont typeface="Arial" pitchFamily="34" charset="0"/>
              <a:buChar char="•"/>
              <a:defRPr>
                <a:solidFill>
                  <a:srgbClr val="414041"/>
                </a:solidFill>
                <a:latin typeface="Georgia"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p:cNvSpPr>
            <a:spLocks noGrp="1"/>
          </p:cNvSpPr>
          <p:nvPr>
            <p:ph type="ctrTitle"/>
          </p:nvPr>
        </p:nvSpPr>
        <p:spPr>
          <a:xfrm>
            <a:off x="899592" y="1203598"/>
            <a:ext cx="6264696" cy="702078"/>
          </a:xfrm>
          <a:prstGeom prst="rect">
            <a:avLst/>
          </a:prstGeom>
        </p:spPr>
        <p:txBody>
          <a:bodyPr>
            <a:normAutofit/>
          </a:bodyPr>
          <a:lstStyle>
            <a:lvl1pPr algn="l">
              <a:defRPr sz="2400" b="0" baseline="0">
                <a:solidFill>
                  <a:srgbClr val="414041"/>
                </a:solidFill>
                <a:latin typeface="Arial" pitchFamily="34" charset="0"/>
                <a:cs typeface="Arial" pitchFamily="34" charset="0"/>
              </a:defRPr>
            </a:lvl1pPr>
          </a:lstStyle>
          <a:p>
            <a:r>
              <a:rPr lang="nb-NO"/>
              <a:t>Klikk for å redigere tittelstil</a:t>
            </a:r>
          </a:p>
        </p:txBody>
      </p:sp>
      <p:sp>
        <p:nvSpPr>
          <p:cNvPr id="2" name="Plassholder for dato 1"/>
          <p:cNvSpPr>
            <a:spLocks noGrp="1"/>
          </p:cNvSpPr>
          <p:nvPr>
            <p:ph type="dt" sz="half" idx="12"/>
          </p:nvPr>
        </p:nvSpPr>
        <p:spPr/>
        <p:txBody>
          <a:bodyPr/>
          <a:lstStyle>
            <a:lvl1pPr>
              <a:defRPr>
                <a:solidFill>
                  <a:srgbClr val="414041"/>
                </a:solidFill>
              </a:defRPr>
            </a:lvl1pPr>
          </a:lstStyle>
          <a:p>
            <a:pPr>
              <a:defRPr/>
            </a:pPr>
            <a:endParaRPr lang="nb-NO"/>
          </a:p>
        </p:txBody>
      </p:sp>
      <p:sp>
        <p:nvSpPr>
          <p:cNvPr id="3" name="Plassholder for bunntekst 2"/>
          <p:cNvSpPr>
            <a:spLocks noGrp="1"/>
          </p:cNvSpPr>
          <p:nvPr>
            <p:ph type="ftr" sz="quarter" idx="13"/>
          </p:nvPr>
        </p:nvSpPr>
        <p:spPr/>
        <p:txBody>
          <a:bodyPr/>
          <a:lstStyle>
            <a:lvl1pPr>
              <a:defRPr>
                <a:solidFill>
                  <a:srgbClr val="414041"/>
                </a:solidFill>
              </a:defRPr>
            </a:lvl1pPr>
          </a:lstStyle>
          <a:p>
            <a:pPr>
              <a:defRPr/>
            </a:pPr>
            <a:r>
              <a:rPr lang="nb-NO"/>
              <a:t>Norges idrettsforbund og olympiske og paralympiske komité</a:t>
            </a:r>
          </a:p>
        </p:txBody>
      </p:sp>
      <p:sp>
        <p:nvSpPr>
          <p:cNvPr id="4" name="Plassholder for lysbildenummer 3"/>
          <p:cNvSpPr>
            <a:spLocks noGrp="1"/>
          </p:cNvSpPr>
          <p:nvPr>
            <p:ph type="sldNum" sz="quarter" idx="14"/>
          </p:nvPr>
        </p:nvSpPr>
        <p:spPr/>
        <p:txBody>
          <a:bodyPr/>
          <a:lstStyle>
            <a:lvl1pPr>
              <a:defRPr>
                <a:solidFill>
                  <a:srgbClr val="414041"/>
                </a:solidFill>
              </a:defRPr>
            </a:lvl1pPr>
          </a:lstStyle>
          <a:p>
            <a:fld id="{93FFF0B7-9FEE-4402-AA95-16F759CEF61D}" type="slidenum">
              <a:rPr lang="nb-NO" altLang="nb-NO" smtClean="0"/>
              <a:pPr/>
              <a:t>‹#›</a:t>
            </a:fld>
            <a:endParaRPr lang="nb-NO" altLang="nb-NO"/>
          </a:p>
        </p:txBody>
      </p:sp>
    </p:spTree>
    <p:extLst>
      <p:ext uri="{BB962C8B-B14F-4D97-AF65-F5344CB8AC3E}">
        <p14:creationId xmlns:p14="http://schemas.microsoft.com/office/powerpoint/2010/main" val="284951374"/>
      </p:ext>
    </p:extLst>
  </p:cSld>
  <p:clrMapOvr>
    <a:masterClrMapping/>
  </p:clrMapOvr>
  <p:extLst>
    <p:ext uri="{DCECCB84-F9BA-43D5-87BE-67443E8EF086}">
      <p15:sldGuideLst xmlns:p15="http://schemas.microsoft.com/office/powerpoint/2012/main">
        <p15:guide id="1" pos="5465">
          <p15:clr>
            <a:srgbClr val="FBAE40"/>
          </p15:clr>
        </p15:guide>
        <p15:guide id="2" pos="56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sp>
        <p:nvSpPr>
          <p:cNvPr id="6" name="Plassholder for innhold 13"/>
          <p:cNvSpPr>
            <a:spLocks noGrp="1"/>
          </p:cNvSpPr>
          <p:nvPr>
            <p:ph sz="quarter" idx="10"/>
          </p:nvPr>
        </p:nvSpPr>
        <p:spPr>
          <a:xfrm>
            <a:off x="899592" y="1959682"/>
            <a:ext cx="3600400" cy="2628292"/>
          </a:xfrm>
          <a:prstGeom prst="rect">
            <a:avLst/>
          </a:prstGeom>
        </p:spPr>
        <p:txBody>
          <a:bodyPr/>
          <a:lstStyle>
            <a:lvl1pPr marL="269875" indent="-269875">
              <a:defRPr sz="2000">
                <a:solidFill>
                  <a:srgbClr val="414041"/>
                </a:solidFill>
                <a:latin typeface="Georgia" pitchFamily="18" charset="0"/>
              </a:defRPr>
            </a:lvl1pPr>
            <a:lvl2pPr marL="628650" indent="-171450">
              <a:buFont typeface="Arial" pitchFamily="34" charset="0"/>
              <a:buChar char="•"/>
              <a:defRPr sz="2000">
                <a:solidFill>
                  <a:srgbClr val="414041"/>
                </a:solidFill>
                <a:latin typeface="Georgia" pitchFamily="18" charset="0"/>
              </a:defRPr>
            </a:lvl2pPr>
            <a:lvl3pPr marL="1168400" indent="-254000">
              <a:defRPr sz="2000">
                <a:solidFill>
                  <a:srgbClr val="414041"/>
                </a:solidFill>
                <a:latin typeface="Georgia" pitchFamily="18" charset="0"/>
              </a:defRPr>
            </a:lvl3pPr>
            <a:lvl4pPr marL="1614488" indent="-242888">
              <a:buFont typeface="Arial" pitchFamily="34" charset="0"/>
              <a:buChar char="•"/>
              <a:defRPr>
                <a:solidFill>
                  <a:srgbClr val="414041"/>
                </a:solidFill>
                <a:latin typeface="Georgia" pitchFamily="18" charset="0"/>
              </a:defRPr>
            </a:lvl4pPr>
            <a:lvl5pPr marL="2058988" indent="-230188">
              <a:buFont typeface="Arial" pitchFamily="34" charset="0"/>
              <a:buChar char="•"/>
              <a:defRPr>
                <a:solidFill>
                  <a:srgbClr val="414041"/>
                </a:solidFill>
                <a:latin typeface="Georgia"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p:cNvSpPr>
            <a:spLocks noGrp="1"/>
          </p:cNvSpPr>
          <p:nvPr>
            <p:ph type="ctrTitle"/>
          </p:nvPr>
        </p:nvSpPr>
        <p:spPr>
          <a:xfrm>
            <a:off x="899592" y="1203598"/>
            <a:ext cx="6192688" cy="702078"/>
          </a:xfrm>
          <a:prstGeom prst="rect">
            <a:avLst/>
          </a:prstGeom>
        </p:spPr>
        <p:txBody>
          <a:bodyPr>
            <a:normAutofit/>
          </a:bodyPr>
          <a:lstStyle>
            <a:lvl1pPr algn="l">
              <a:defRPr sz="2400" b="0" baseline="0">
                <a:solidFill>
                  <a:srgbClr val="414041"/>
                </a:solidFill>
                <a:latin typeface="Arial" pitchFamily="34" charset="0"/>
                <a:cs typeface="Arial" pitchFamily="34" charset="0"/>
              </a:defRPr>
            </a:lvl1pPr>
          </a:lstStyle>
          <a:p>
            <a:r>
              <a:rPr lang="nb-NO"/>
              <a:t>Klikk for å redigere tittelstil</a:t>
            </a:r>
          </a:p>
        </p:txBody>
      </p:sp>
      <p:sp>
        <p:nvSpPr>
          <p:cNvPr id="5" name="Plassholder for bilde 3"/>
          <p:cNvSpPr>
            <a:spLocks noGrp="1"/>
          </p:cNvSpPr>
          <p:nvPr>
            <p:ph type="pic" sz="quarter" idx="12"/>
          </p:nvPr>
        </p:nvSpPr>
        <p:spPr>
          <a:xfrm>
            <a:off x="4644008" y="1959682"/>
            <a:ext cx="3600000" cy="2628292"/>
          </a:xfrm>
          <a:prstGeom prst="rect">
            <a:avLst/>
          </a:prstGeom>
        </p:spPr>
        <p:txBody>
          <a:bodyPr/>
          <a:lstStyle>
            <a:lvl1pPr>
              <a:defRPr sz="2400">
                <a:solidFill>
                  <a:srgbClr val="414041"/>
                </a:solidFill>
                <a:latin typeface="Arial" panose="020B0604020202020204" pitchFamily="34" charset="0"/>
                <a:cs typeface="Arial" panose="020B0604020202020204" pitchFamily="34" charset="0"/>
              </a:defRPr>
            </a:lvl1pPr>
          </a:lstStyle>
          <a:p>
            <a:pPr lvl="0"/>
            <a:endParaRPr lang="nb-NO" noProof="0"/>
          </a:p>
        </p:txBody>
      </p:sp>
      <p:sp>
        <p:nvSpPr>
          <p:cNvPr id="2" name="Plassholder for dato 1"/>
          <p:cNvSpPr>
            <a:spLocks noGrp="1"/>
          </p:cNvSpPr>
          <p:nvPr>
            <p:ph type="dt" sz="half" idx="13"/>
          </p:nvPr>
        </p:nvSpPr>
        <p:spPr/>
        <p:txBody>
          <a:bodyPr/>
          <a:lstStyle/>
          <a:p>
            <a:pPr>
              <a:defRPr/>
            </a:pPr>
            <a:endParaRPr lang="nb-NO"/>
          </a:p>
        </p:txBody>
      </p:sp>
      <p:sp>
        <p:nvSpPr>
          <p:cNvPr id="3" name="Plassholder for bunntekst 2"/>
          <p:cNvSpPr>
            <a:spLocks noGrp="1"/>
          </p:cNvSpPr>
          <p:nvPr>
            <p:ph type="ftr" sz="quarter" idx="14"/>
          </p:nvPr>
        </p:nvSpPr>
        <p:spPr/>
        <p:txBody>
          <a:bodyPr/>
          <a:lstStyle/>
          <a:p>
            <a:pPr>
              <a:defRPr/>
            </a:pPr>
            <a:r>
              <a:rPr lang="nb-NO"/>
              <a:t>Norges idrettsforbund og olympiske og paralympiske komité</a:t>
            </a:r>
          </a:p>
        </p:txBody>
      </p:sp>
      <p:sp>
        <p:nvSpPr>
          <p:cNvPr id="4" name="Plassholder for lysbildenummer 3"/>
          <p:cNvSpPr>
            <a:spLocks noGrp="1"/>
          </p:cNvSpPr>
          <p:nvPr>
            <p:ph type="sldNum" sz="quarter" idx="15"/>
          </p:nvPr>
        </p:nvSpPr>
        <p:spPr/>
        <p:txBody>
          <a:bodyPr/>
          <a:lstStyle/>
          <a:p>
            <a:fld id="{93FFF0B7-9FEE-4402-AA95-16F759CEF61D}" type="slidenum">
              <a:rPr lang="nb-NO" altLang="nb-NO" smtClean="0"/>
              <a:pPr/>
              <a:t>‹#›</a:t>
            </a:fld>
            <a:endParaRPr lang="nb-NO" altLang="nb-NO"/>
          </a:p>
        </p:txBody>
      </p:sp>
    </p:spTree>
    <p:extLst>
      <p:ext uri="{BB962C8B-B14F-4D97-AF65-F5344CB8AC3E}">
        <p14:creationId xmlns:p14="http://schemas.microsoft.com/office/powerpoint/2010/main" val="1609938652"/>
      </p:ext>
    </p:extLst>
  </p:cSld>
  <p:clrMapOvr>
    <a:masterClrMapping/>
  </p:clrMapOvr>
  <p:extLst>
    <p:ext uri="{DCECCB84-F9BA-43D5-87BE-67443E8EF086}">
      <p15:sldGuideLst xmlns:p15="http://schemas.microsoft.com/office/powerpoint/2012/main">
        <p15:guide id="1" pos="5465">
          <p15:clr>
            <a:srgbClr val="FBAE40"/>
          </p15:clr>
        </p15:guide>
        <p15:guide id="2" pos="56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4572000" y="1203598"/>
            <a:ext cx="4103688" cy="702078"/>
          </a:xfrm>
          <a:prstGeom prst="rect">
            <a:avLst/>
          </a:prstGeom>
        </p:spPr>
        <p:txBody>
          <a:bodyPr/>
          <a:lstStyle>
            <a:lvl1pPr algn="l">
              <a:defRPr sz="2400" b="0">
                <a:solidFill>
                  <a:srgbClr val="414041"/>
                </a:solidFill>
                <a:latin typeface="Arial" pitchFamily="34" charset="0"/>
                <a:cs typeface="Arial" pitchFamily="34" charset="0"/>
              </a:defRPr>
            </a:lvl1pPr>
          </a:lstStyle>
          <a:p>
            <a:r>
              <a:rPr lang="nb-NO"/>
              <a:t>Klikk for å redigere tittelstil</a:t>
            </a:r>
          </a:p>
        </p:txBody>
      </p:sp>
      <p:sp>
        <p:nvSpPr>
          <p:cNvPr id="4" name="Plassholder for bilde 3"/>
          <p:cNvSpPr>
            <a:spLocks noGrp="1"/>
          </p:cNvSpPr>
          <p:nvPr>
            <p:ph type="pic" sz="quarter" idx="10"/>
          </p:nvPr>
        </p:nvSpPr>
        <p:spPr>
          <a:xfrm>
            <a:off x="0" y="0"/>
            <a:ext cx="4355976" cy="4587974"/>
          </a:xfrm>
          <a:prstGeom prst="rect">
            <a:avLst/>
          </a:prstGeom>
        </p:spPr>
        <p:txBody>
          <a:bodyPr/>
          <a:lstStyle>
            <a:lvl1pPr>
              <a:defRPr sz="2400">
                <a:solidFill>
                  <a:srgbClr val="414041"/>
                </a:solidFill>
                <a:latin typeface="Arial" panose="020B0604020202020204" pitchFamily="34" charset="0"/>
                <a:cs typeface="Arial" panose="020B0604020202020204" pitchFamily="34" charset="0"/>
              </a:defRPr>
            </a:lvl1pPr>
          </a:lstStyle>
          <a:p>
            <a:pPr lvl="0"/>
            <a:endParaRPr lang="nb-NO" noProof="0"/>
          </a:p>
        </p:txBody>
      </p:sp>
      <p:sp>
        <p:nvSpPr>
          <p:cNvPr id="6" name="Plassholder for innhold 5"/>
          <p:cNvSpPr>
            <a:spLocks noGrp="1"/>
          </p:cNvSpPr>
          <p:nvPr>
            <p:ph sz="quarter" idx="11"/>
          </p:nvPr>
        </p:nvSpPr>
        <p:spPr>
          <a:xfrm>
            <a:off x="4572000" y="1905676"/>
            <a:ext cx="4103688" cy="2682298"/>
          </a:xfrm>
          <a:prstGeom prst="rect">
            <a:avLst/>
          </a:prstGeom>
        </p:spPr>
        <p:txBody>
          <a:bodyPr/>
          <a:lstStyle>
            <a:lvl1pPr marL="0" indent="0">
              <a:buNone/>
              <a:defRPr sz="2000">
                <a:solidFill>
                  <a:srgbClr val="414041"/>
                </a:solidFill>
                <a:latin typeface="Georgia" pitchFamily="18" charset="0"/>
              </a:defRPr>
            </a:lvl1pPr>
            <a:lvl2pPr marL="457200" indent="0">
              <a:buFont typeface="Arial" pitchFamily="34" charset="0"/>
              <a:buNone/>
              <a:defRPr sz="2000">
                <a:solidFill>
                  <a:schemeClr val="tx1">
                    <a:lumMod val="65000"/>
                    <a:lumOff val="35000"/>
                  </a:schemeClr>
                </a:solidFill>
                <a:latin typeface="Georgia" pitchFamily="18" charset="0"/>
              </a:defRPr>
            </a:lvl2pPr>
            <a:lvl3pPr marL="914400" indent="0">
              <a:buFont typeface="Arial" pitchFamily="34" charset="0"/>
              <a:buNone/>
              <a:defRPr sz="2000">
                <a:solidFill>
                  <a:schemeClr val="tx1">
                    <a:lumMod val="65000"/>
                    <a:lumOff val="35000"/>
                  </a:schemeClr>
                </a:solidFill>
                <a:latin typeface="Georgia" pitchFamily="18" charset="0"/>
              </a:defRPr>
            </a:lvl3pPr>
            <a:lvl4pPr marL="1371600" indent="0">
              <a:buFont typeface="Arial" pitchFamily="34" charset="0"/>
              <a:buNone/>
              <a:defRPr sz="2000">
                <a:solidFill>
                  <a:schemeClr val="tx1">
                    <a:lumMod val="65000"/>
                    <a:lumOff val="35000"/>
                  </a:schemeClr>
                </a:solidFill>
                <a:latin typeface="Georgia" pitchFamily="18" charset="0"/>
              </a:defRPr>
            </a:lvl4pPr>
            <a:lvl5pPr marL="1828800" indent="0">
              <a:buFont typeface="Arial" pitchFamily="34" charset="0"/>
              <a:buNone/>
              <a:defRPr sz="2000">
                <a:solidFill>
                  <a:schemeClr val="tx1">
                    <a:lumMod val="65000"/>
                    <a:lumOff val="35000"/>
                  </a:schemeClr>
                </a:solidFill>
                <a:latin typeface="Georgia" pitchFamily="18" charset="0"/>
              </a:defRPr>
            </a:lvl5pPr>
          </a:lstStyle>
          <a:p>
            <a:pPr lvl="0"/>
            <a:r>
              <a:rPr lang="nb-NO"/>
              <a:t>Klikk for å redigere tekststiler i malen</a:t>
            </a:r>
          </a:p>
        </p:txBody>
      </p:sp>
      <p:sp>
        <p:nvSpPr>
          <p:cNvPr id="3" name="Plassholder for dato 2"/>
          <p:cNvSpPr>
            <a:spLocks noGrp="1"/>
          </p:cNvSpPr>
          <p:nvPr>
            <p:ph type="dt" sz="half" idx="12"/>
          </p:nvPr>
        </p:nvSpPr>
        <p:spPr/>
        <p:txBody>
          <a:bodyPr/>
          <a:lstStyle>
            <a:lvl1pPr>
              <a:defRPr>
                <a:solidFill>
                  <a:srgbClr val="414041"/>
                </a:solidFill>
              </a:defRPr>
            </a:lvl1pPr>
          </a:lstStyle>
          <a:p>
            <a:pPr>
              <a:defRPr/>
            </a:pPr>
            <a:endParaRPr lang="nb-NO"/>
          </a:p>
        </p:txBody>
      </p:sp>
      <p:sp>
        <p:nvSpPr>
          <p:cNvPr id="5" name="Plassholder for bunntekst 4"/>
          <p:cNvSpPr>
            <a:spLocks noGrp="1"/>
          </p:cNvSpPr>
          <p:nvPr>
            <p:ph type="ftr" sz="quarter" idx="13"/>
          </p:nvPr>
        </p:nvSpPr>
        <p:spPr/>
        <p:txBody>
          <a:bodyPr/>
          <a:lstStyle>
            <a:lvl1pPr>
              <a:defRPr>
                <a:solidFill>
                  <a:srgbClr val="414041"/>
                </a:solidFill>
              </a:defRPr>
            </a:lvl1pPr>
          </a:lstStyle>
          <a:p>
            <a:pPr>
              <a:defRPr/>
            </a:pPr>
            <a:r>
              <a:rPr lang="nb-NO"/>
              <a:t>Norges idrettsforbund og olympiske og paralympiske komité</a:t>
            </a:r>
          </a:p>
        </p:txBody>
      </p:sp>
      <p:sp>
        <p:nvSpPr>
          <p:cNvPr id="7" name="Plassholder for lysbildenummer 6"/>
          <p:cNvSpPr>
            <a:spLocks noGrp="1"/>
          </p:cNvSpPr>
          <p:nvPr>
            <p:ph type="sldNum" sz="quarter" idx="14"/>
          </p:nvPr>
        </p:nvSpPr>
        <p:spPr/>
        <p:txBody>
          <a:bodyPr/>
          <a:lstStyle>
            <a:lvl1pPr>
              <a:defRPr>
                <a:solidFill>
                  <a:srgbClr val="414041"/>
                </a:solidFill>
              </a:defRPr>
            </a:lvl1pPr>
          </a:lstStyle>
          <a:p>
            <a:fld id="{93FFF0B7-9FEE-4402-AA95-16F759CEF61D}" type="slidenum">
              <a:rPr lang="nb-NO" altLang="nb-NO" smtClean="0"/>
              <a:pPr/>
              <a:t>‹#›</a:t>
            </a:fld>
            <a:endParaRPr lang="nb-NO" altLang="nb-NO"/>
          </a:p>
        </p:txBody>
      </p:sp>
    </p:spTree>
    <p:extLst>
      <p:ext uri="{BB962C8B-B14F-4D97-AF65-F5344CB8AC3E}">
        <p14:creationId xmlns:p14="http://schemas.microsoft.com/office/powerpoint/2010/main" val="594569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ysbildemal">
    <p:spTree>
      <p:nvGrpSpPr>
        <p:cNvPr id="1" name=""/>
        <p:cNvGrpSpPr/>
        <p:nvPr/>
      </p:nvGrpSpPr>
      <p:grpSpPr>
        <a:xfrm>
          <a:off x="0" y="0"/>
          <a:ext cx="0" cy="0"/>
          <a:chOff x="0" y="0"/>
          <a:chExt cx="0" cy="0"/>
        </a:xfrm>
      </p:grpSpPr>
      <p:sp>
        <p:nvSpPr>
          <p:cNvPr id="14" name="Plassholder for innhold 13"/>
          <p:cNvSpPr>
            <a:spLocks noGrp="1"/>
          </p:cNvSpPr>
          <p:nvPr>
            <p:ph sz="quarter" idx="10"/>
          </p:nvPr>
        </p:nvSpPr>
        <p:spPr>
          <a:xfrm>
            <a:off x="900113" y="1951966"/>
            <a:ext cx="6552207" cy="2636008"/>
          </a:xfrm>
          <a:prstGeom prst="rect">
            <a:avLst/>
          </a:prstGeom>
        </p:spPr>
        <p:txBody>
          <a:bodyPr/>
          <a:lstStyle>
            <a:lvl1pPr marL="0" indent="0">
              <a:buNone/>
              <a:defRPr sz="2000">
                <a:solidFill>
                  <a:srgbClr val="414041"/>
                </a:solidFill>
                <a:latin typeface="Georgia" pitchFamily="18" charset="0"/>
              </a:defRPr>
            </a:lvl1pPr>
            <a:lvl2pPr marL="457200" indent="0">
              <a:buFont typeface="Arial" pitchFamily="34" charset="0"/>
              <a:buNone/>
              <a:defRPr sz="2000">
                <a:solidFill>
                  <a:schemeClr val="tx1">
                    <a:lumMod val="65000"/>
                    <a:lumOff val="35000"/>
                  </a:schemeClr>
                </a:solidFill>
                <a:latin typeface="Georgia" pitchFamily="18" charset="0"/>
              </a:defRPr>
            </a:lvl2pPr>
            <a:lvl3pPr marL="914400" indent="0">
              <a:buNone/>
              <a:defRPr sz="2000">
                <a:solidFill>
                  <a:schemeClr val="tx1">
                    <a:lumMod val="65000"/>
                    <a:lumOff val="35000"/>
                  </a:schemeClr>
                </a:solidFill>
                <a:latin typeface="Georgia" pitchFamily="18" charset="0"/>
              </a:defRPr>
            </a:lvl3pPr>
            <a:lvl4pPr marL="1371600" indent="0">
              <a:buFont typeface="Arial" pitchFamily="34" charset="0"/>
              <a:buNone/>
              <a:defRPr>
                <a:solidFill>
                  <a:schemeClr val="tx1">
                    <a:lumMod val="65000"/>
                    <a:lumOff val="35000"/>
                  </a:schemeClr>
                </a:solidFill>
                <a:latin typeface="Georgia" pitchFamily="18" charset="0"/>
              </a:defRPr>
            </a:lvl4pPr>
            <a:lvl5pPr marL="1828800" indent="0">
              <a:buFont typeface="Arial" pitchFamily="34" charset="0"/>
              <a:buNone/>
              <a:defRPr>
                <a:solidFill>
                  <a:schemeClr val="tx1">
                    <a:lumMod val="65000"/>
                    <a:lumOff val="35000"/>
                  </a:schemeClr>
                </a:solidFill>
                <a:latin typeface="Georgia" pitchFamily="18" charset="0"/>
              </a:defRPr>
            </a:lvl5pPr>
          </a:lstStyle>
          <a:p>
            <a:pPr lvl="0"/>
            <a:r>
              <a:rPr lang="nb-NO"/>
              <a:t>Klikk for å redigere tekststiler i malen</a:t>
            </a:r>
          </a:p>
        </p:txBody>
      </p:sp>
      <p:sp>
        <p:nvSpPr>
          <p:cNvPr id="7" name="Tittel 1"/>
          <p:cNvSpPr>
            <a:spLocks noGrp="1"/>
          </p:cNvSpPr>
          <p:nvPr>
            <p:ph type="ctrTitle"/>
          </p:nvPr>
        </p:nvSpPr>
        <p:spPr>
          <a:xfrm>
            <a:off x="900112" y="1203325"/>
            <a:ext cx="6264275" cy="648072"/>
          </a:xfrm>
          <a:prstGeom prst="rect">
            <a:avLst/>
          </a:prstGeom>
        </p:spPr>
        <p:txBody>
          <a:bodyPr>
            <a:noAutofit/>
          </a:bodyPr>
          <a:lstStyle>
            <a:lvl1pPr algn="l">
              <a:defRPr sz="2400" b="0" baseline="0">
                <a:solidFill>
                  <a:srgbClr val="414041"/>
                </a:solidFill>
                <a:latin typeface="Arial" pitchFamily="34" charset="0"/>
                <a:cs typeface="Arial" pitchFamily="34" charset="0"/>
              </a:defRPr>
            </a:lvl1pPr>
          </a:lstStyle>
          <a:p>
            <a:r>
              <a:rPr lang="nb-NO"/>
              <a:t>Klikk for å redigere tittelstil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ysbildemal">
    <p:spTree>
      <p:nvGrpSpPr>
        <p:cNvPr id="1" name=""/>
        <p:cNvGrpSpPr/>
        <p:nvPr/>
      </p:nvGrpSpPr>
      <p:grpSpPr>
        <a:xfrm>
          <a:off x="0" y="0"/>
          <a:ext cx="0" cy="0"/>
          <a:chOff x="0" y="0"/>
          <a:chExt cx="0" cy="0"/>
        </a:xfrm>
      </p:grpSpPr>
      <p:sp>
        <p:nvSpPr>
          <p:cNvPr id="14" name="Plassholder for innhold 13"/>
          <p:cNvSpPr>
            <a:spLocks noGrp="1"/>
          </p:cNvSpPr>
          <p:nvPr>
            <p:ph sz="quarter" idx="10"/>
          </p:nvPr>
        </p:nvSpPr>
        <p:spPr>
          <a:xfrm>
            <a:off x="900113" y="1951966"/>
            <a:ext cx="6624215" cy="2636008"/>
          </a:xfrm>
          <a:prstGeom prst="rect">
            <a:avLst/>
          </a:prstGeom>
        </p:spPr>
        <p:txBody>
          <a:bodyPr/>
          <a:lstStyle>
            <a:lvl1pPr marL="269875" indent="-269875">
              <a:defRPr sz="2000">
                <a:solidFill>
                  <a:srgbClr val="414041"/>
                </a:solidFill>
                <a:latin typeface="Georgia" pitchFamily="18" charset="0"/>
              </a:defRPr>
            </a:lvl1pPr>
            <a:lvl2pPr marL="715963" indent="-258763">
              <a:buFont typeface="Arial" pitchFamily="34" charset="0"/>
              <a:buChar char="•"/>
              <a:defRPr sz="2000">
                <a:solidFill>
                  <a:srgbClr val="414041"/>
                </a:solidFill>
                <a:latin typeface="Georgia" pitchFamily="18" charset="0"/>
              </a:defRPr>
            </a:lvl2pPr>
            <a:lvl3pPr marL="1168400" indent="-254000">
              <a:defRPr sz="2000">
                <a:solidFill>
                  <a:srgbClr val="414041"/>
                </a:solidFill>
                <a:latin typeface="Georgia" pitchFamily="18" charset="0"/>
              </a:defRPr>
            </a:lvl3pPr>
            <a:lvl4pPr marL="1614488" indent="-242888">
              <a:buFont typeface="Arial" pitchFamily="34" charset="0"/>
              <a:buChar char="•"/>
              <a:defRPr>
                <a:solidFill>
                  <a:srgbClr val="414041"/>
                </a:solidFill>
                <a:latin typeface="Georgia" pitchFamily="18" charset="0"/>
              </a:defRPr>
            </a:lvl4pPr>
            <a:lvl5pPr marL="2058988" indent="-230188">
              <a:buFont typeface="Arial" pitchFamily="34" charset="0"/>
              <a:buChar char="•"/>
              <a:defRPr>
                <a:solidFill>
                  <a:srgbClr val="414041"/>
                </a:solidFill>
                <a:latin typeface="Georgia"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Tittel 1"/>
          <p:cNvSpPr>
            <a:spLocks noGrp="1"/>
          </p:cNvSpPr>
          <p:nvPr>
            <p:ph type="ctrTitle"/>
          </p:nvPr>
        </p:nvSpPr>
        <p:spPr>
          <a:xfrm>
            <a:off x="899592" y="1203325"/>
            <a:ext cx="6264796" cy="648072"/>
          </a:xfrm>
          <a:prstGeom prst="rect">
            <a:avLst/>
          </a:prstGeom>
        </p:spPr>
        <p:txBody>
          <a:bodyPr>
            <a:noAutofit/>
          </a:bodyPr>
          <a:lstStyle>
            <a:lvl1pPr algn="l">
              <a:defRPr sz="2400" b="0" baseline="0">
                <a:solidFill>
                  <a:srgbClr val="414041"/>
                </a:solidFill>
                <a:latin typeface="Arial" pitchFamily="34" charset="0"/>
                <a:cs typeface="Arial" pitchFamily="34" charset="0"/>
              </a:defRPr>
            </a:lvl1pPr>
          </a:lstStyle>
          <a:p>
            <a:r>
              <a:rPr lang="nb-NO"/>
              <a:t>Klikk for å redigere tittelstil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6" name="Plassholder for innhold 13"/>
          <p:cNvSpPr>
            <a:spLocks noGrp="1"/>
          </p:cNvSpPr>
          <p:nvPr>
            <p:ph sz="quarter" idx="10"/>
          </p:nvPr>
        </p:nvSpPr>
        <p:spPr>
          <a:xfrm>
            <a:off x="899592" y="1959682"/>
            <a:ext cx="3600400" cy="2628292"/>
          </a:xfrm>
          <a:prstGeom prst="rect">
            <a:avLst/>
          </a:prstGeom>
        </p:spPr>
        <p:txBody>
          <a:bodyPr/>
          <a:lstStyle>
            <a:lvl1pPr marL="269875" indent="-269875">
              <a:defRPr sz="2000">
                <a:solidFill>
                  <a:srgbClr val="414041"/>
                </a:solidFill>
                <a:latin typeface="Georgia" pitchFamily="18" charset="0"/>
              </a:defRPr>
            </a:lvl1pPr>
            <a:lvl2pPr marL="628650" indent="-171450">
              <a:buFont typeface="Arial" pitchFamily="34" charset="0"/>
              <a:buChar char="•"/>
              <a:defRPr sz="2000">
                <a:solidFill>
                  <a:srgbClr val="414041"/>
                </a:solidFill>
                <a:latin typeface="Georgia" pitchFamily="18" charset="0"/>
              </a:defRPr>
            </a:lvl2pPr>
            <a:lvl3pPr marL="1168400" indent="-254000">
              <a:defRPr sz="2000">
                <a:solidFill>
                  <a:srgbClr val="414041"/>
                </a:solidFill>
                <a:latin typeface="Georgia" pitchFamily="18" charset="0"/>
              </a:defRPr>
            </a:lvl3pPr>
            <a:lvl4pPr marL="1614488" indent="-242888">
              <a:buFont typeface="Arial" pitchFamily="34" charset="0"/>
              <a:buChar char="•"/>
              <a:defRPr>
                <a:solidFill>
                  <a:srgbClr val="414041"/>
                </a:solidFill>
                <a:latin typeface="Georgia" pitchFamily="18" charset="0"/>
              </a:defRPr>
            </a:lvl4pPr>
            <a:lvl5pPr marL="2058988" indent="-230188">
              <a:buFont typeface="Arial" pitchFamily="34" charset="0"/>
              <a:buChar char="•"/>
              <a:defRPr>
                <a:solidFill>
                  <a:srgbClr val="414041"/>
                </a:solidFill>
                <a:latin typeface="Georgia"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13"/>
          <p:cNvSpPr>
            <a:spLocks noGrp="1"/>
          </p:cNvSpPr>
          <p:nvPr>
            <p:ph sz="quarter" idx="11"/>
          </p:nvPr>
        </p:nvSpPr>
        <p:spPr>
          <a:xfrm>
            <a:off x="4644008" y="1959682"/>
            <a:ext cx="3600400" cy="2628292"/>
          </a:xfrm>
          <a:prstGeom prst="rect">
            <a:avLst/>
          </a:prstGeom>
        </p:spPr>
        <p:txBody>
          <a:bodyPr/>
          <a:lstStyle>
            <a:lvl1pPr marL="269875" indent="-269875">
              <a:defRPr sz="2000">
                <a:solidFill>
                  <a:srgbClr val="414041"/>
                </a:solidFill>
                <a:latin typeface="Georgia" pitchFamily="18" charset="0"/>
              </a:defRPr>
            </a:lvl1pPr>
            <a:lvl2pPr marL="628650" indent="-171450">
              <a:buFont typeface="Arial" pitchFamily="34" charset="0"/>
              <a:buChar char="•"/>
              <a:defRPr sz="2000">
                <a:solidFill>
                  <a:srgbClr val="414041"/>
                </a:solidFill>
                <a:latin typeface="Georgia" pitchFamily="18" charset="0"/>
              </a:defRPr>
            </a:lvl2pPr>
            <a:lvl3pPr marL="1168400" indent="-254000">
              <a:defRPr sz="2000">
                <a:solidFill>
                  <a:srgbClr val="414041"/>
                </a:solidFill>
                <a:latin typeface="Georgia" pitchFamily="18" charset="0"/>
              </a:defRPr>
            </a:lvl3pPr>
            <a:lvl4pPr marL="1614488" indent="-242888">
              <a:buFont typeface="Arial" pitchFamily="34" charset="0"/>
              <a:buChar char="•"/>
              <a:defRPr>
                <a:solidFill>
                  <a:srgbClr val="414041"/>
                </a:solidFill>
                <a:latin typeface="Georgia" pitchFamily="18" charset="0"/>
              </a:defRPr>
            </a:lvl4pPr>
            <a:lvl5pPr marL="2058988" indent="-230188">
              <a:buFont typeface="Arial" pitchFamily="34" charset="0"/>
              <a:buChar char="•"/>
              <a:defRPr>
                <a:solidFill>
                  <a:srgbClr val="414041"/>
                </a:solidFill>
                <a:latin typeface="Georgia"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p:cNvSpPr>
            <a:spLocks noGrp="1"/>
          </p:cNvSpPr>
          <p:nvPr>
            <p:ph type="ctrTitle"/>
          </p:nvPr>
        </p:nvSpPr>
        <p:spPr>
          <a:xfrm>
            <a:off x="899592" y="1203598"/>
            <a:ext cx="6264696" cy="702078"/>
          </a:xfrm>
          <a:prstGeom prst="rect">
            <a:avLst/>
          </a:prstGeom>
        </p:spPr>
        <p:txBody>
          <a:bodyPr>
            <a:normAutofit/>
          </a:bodyPr>
          <a:lstStyle>
            <a:lvl1pPr algn="l">
              <a:defRPr sz="2400" b="0" baseline="0">
                <a:solidFill>
                  <a:srgbClr val="414041"/>
                </a:solidFill>
                <a:latin typeface="Arial" pitchFamily="34" charset="0"/>
                <a:cs typeface="Arial" pitchFamily="34" charset="0"/>
              </a:defRPr>
            </a:lvl1pPr>
          </a:lstStyle>
          <a:p>
            <a:r>
              <a:rPr lang="nb-NO"/>
              <a:t>Klikk for å redigere tittelstil</a:t>
            </a:r>
          </a:p>
        </p:txBody>
      </p:sp>
    </p:spTree>
  </p:cSld>
  <p:clrMapOvr>
    <a:masterClrMapping/>
  </p:clrMapOvr>
  <p:extLst>
    <p:ext uri="{DCECCB84-F9BA-43D5-87BE-67443E8EF086}">
      <p15:sldGuideLst xmlns:p15="http://schemas.microsoft.com/office/powerpoint/2012/main">
        <p15:guide id="1" pos="5465">
          <p15:clr>
            <a:srgbClr val="FBAE40"/>
          </p15:clr>
        </p15:guide>
        <p15:guide id="2" pos="56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sp>
        <p:nvSpPr>
          <p:cNvPr id="6" name="Plassholder for innhold 13"/>
          <p:cNvSpPr>
            <a:spLocks noGrp="1"/>
          </p:cNvSpPr>
          <p:nvPr>
            <p:ph sz="quarter" idx="10"/>
          </p:nvPr>
        </p:nvSpPr>
        <p:spPr>
          <a:xfrm>
            <a:off x="899592" y="1959682"/>
            <a:ext cx="3600400" cy="2628292"/>
          </a:xfrm>
          <a:prstGeom prst="rect">
            <a:avLst/>
          </a:prstGeom>
        </p:spPr>
        <p:txBody>
          <a:bodyPr/>
          <a:lstStyle>
            <a:lvl1pPr marL="269875" indent="-269875">
              <a:defRPr sz="2000">
                <a:solidFill>
                  <a:srgbClr val="414041"/>
                </a:solidFill>
                <a:latin typeface="Georgia" pitchFamily="18" charset="0"/>
              </a:defRPr>
            </a:lvl1pPr>
            <a:lvl2pPr marL="628650" indent="-171450">
              <a:buFont typeface="Arial" pitchFamily="34" charset="0"/>
              <a:buChar char="•"/>
              <a:defRPr sz="2000">
                <a:solidFill>
                  <a:srgbClr val="414041"/>
                </a:solidFill>
                <a:latin typeface="Georgia" pitchFamily="18" charset="0"/>
              </a:defRPr>
            </a:lvl2pPr>
            <a:lvl3pPr marL="1168400" indent="-254000">
              <a:defRPr sz="2000">
                <a:solidFill>
                  <a:srgbClr val="414041"/>
                </a:solidFill>
                <a:latin typeface="Georgia" pitchFamily="18" charset="0"/>
              </a:defRPr>
            </a:lvl3pPr>
            <a:lvl4pPr marL="1614488" indent="-242888">
              <a:buFont typeface="Arial" pitchFamily="34" charset="0"/>
              <a:buChar char="•"/>
              <a:defRPr>
                <a:solidFill>
                  <a:srgbClr val="414041"/>
                </a:solidFill>
                <a:latin typeface="Georgia" pitchFamily="18" charset="0"/>
              </a:defRPr>
            </a:lvl4pPr>
            <a:lvl5pPr marL="2058988" indent="-230188">
              <a:buFont typeface="Arial" pitchFamily="34" charset="0"/>
              <a:buChar char="•"/>
              <a:defRPr>
                <a:solidFill>
                  <a:srgbClr val="414041"/>
                </a:solidFill>
                <a:latin typeface="Georgia"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p:cNvSpPr>
            <a:spLocks noGrp="1"/>
          </p:cNvSpPr>
          <p:nvPr>
            <p:ph type="ctrTitle"/>
          </p:nvPr>
        </p:nvSpPr>
        <p:spPr>
          <a:xfrm>
            <a:off x="899592" y="1203598"/>
            <a:ext cx="6192688" cy="702078"/>
          </a:xfrm>
          <a:prstGeom prst="rect">
            <a:avLst/>
          </a:prstGeom>
        </p:spPr>
        <p:txBody>
          <a:bodyPr>
            <a:normAutofit/>
          </a:bodyPr>
          <a:lstStyle>
            <a:lvl1pPr algn="l">
              <a:defRPr sz="2400" b="0" baseline="0">
                <a:solidFill>
                  <a:srgbClr val="414041"/>
                </a:solidFill>
                <a:latin typeface="Arial" pitchFamily="34" charset="0"/>
                <a:cs typeface="Arial" pitchFamily="34" charset="0"/>
              </a:defRPr>
            </a:lvl1pPr>
          </a:lstStyle>
          <a:p>
            <a:r>
              <a:rPr lang="nb-NO"/>
              <a:t>Klikk for å redigere tittelstil</a:t>
            </a:r>
          </a:p>
        </p:txBody>
      </p:sp>
      <p:sp>
        <p:nvSpPr>
          <p:cNvPr id="5" name="Plassholder for bilde 3"/>
          <p:cNvSpPr>
            <a:spLocks noGrp="1"/>
          </p:cNvSpPr>
          <p:nvPr>
            <p:ph type="pic" sz="quarter" idx="12"/>
          </p:nvPr>
        </p:nvSpPr>
        <p:spPr>
          <a:xfrm>
            <a:off x="4644008" y="1959682"/>
            <a:ext cx="3600000" cy="2628292"/>
          </a:xfrm>
          <a:prstGeom prst="rect">
            <a:avLst/>
          </a:prstGeom>
        </p:spPr>
        <p:txBody>
          <a:bodyPr/>
          <a:lstStyle>
            <a:lvl1pPr>
              <a:defRPr sz="2400">
                <a:solidFill>
                  <a:srgbClr val="414041"/>
                </a:solidFill>
                <a:latin typeface="Arial" panose="020B0604020202020204" pitchFamily="34" charset="0"/>
                <a:cs typeface="Arial" panose="020B0604020202020204" pitchFamily="34" charset="0"/>
              </a:defRPr>
            </a:lvl1pPr>
          </a:lstStyle>
          <a:p>
            <a:pPr lvl="0"/>
            <a:endParaRPr lang="nb-NO" noProof="0"/>
          </a:p>
        </p:txBody>
      </p:sp>
    </p:spTree>
  </p:cSld>
  <p:clrMapOvr>
    <a:masterClrMapping/>
  </p:clrMapOvr>
  <p:extLst>
    <p:ext uri="{DCECCB84-F9BA-43D5-87BE-67443E8EF086}">
      <p15:sldGuideLst xmlns:p15="http://schemas.microsoft.com/office/powerpoint/2012/main">
        <p15:guide id="1" pos="5465">
          <p15:clr>
            <a:srgbClr val="FBAE40"/>
          </p15:clr>
        </p15:guide>
        <p15:guide id="2" pos="56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18" name="Plassholder for tekst 12"/>
          <p:cNvSpPr>
            <a:spLocks noGrp="1"/>
          </p:cNvSpPr>
          <p:nvPr>
            <p:ph type="body" sz="quarter" idx="12"/>
          </p:nvPr>
        </p:nvSpPr>
        <p:spPr>
          <a:xfrm>
            <a:off x="899592" y="2697764"/>
            <a:ext cx="4680520" cy="378042"/>
          </a:xfrm>
          <a:prstGeom prst="rect">
            <a:avLst/>
          </a:prstGeom>
        </p:spPr>
        <p:txBody>
          <a:bodyPr/>
          <a:lstStyle>
            <a:lvl1pPr marL="0" indent="0">
              <a:buNone/>
              <a:defRPr sz="2000">
                <a:solidFill>
                  <a:srgbClr val="414041"/>
                </a:solidFill>
                <a:latin typeface="Georgia" charset="0"/>
                <a:ea typeface="Georgia" charset="0"/>
                <a:cs typeface="Georgia" charset="0"/>
              </a:defRPr>
            </a:lvl1pPr>
          </a:lstStyle>
          <a:p>
            <a:pPr lvl="0"/>
            <a:r>
              <a:rPr lang="nb-NO"/>
              <a:t>Klikk for å redigere tekststiler i malen</a:t>
            </a:r>
          </a:p>
        </p:txBody>
      </p:sp>
    </p:spTree>
    <p:extLst>
      <p:ext uri="{BB962C8B-B14F-4D97-AF65-F5344CB8AC3E}">
        <p14:creationId xmlns:p14="http://schemas.microsoft.com/office/powerpoint/2010/main" val="723119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4572000" y="1203598"/>
            <a:ext cx="4103688" cy="702078"/>
          </a:xfrm>
          <a:prstGeom prst="rect">
            <a:avLst/>
          </a:prstGeom>
        </p:spPr>
        <p:txBody>
          <a:bodyPr/>
          <a:lstStyle>
            <a:lvl1pPr algn="l">
              <a:defRPr sz="2400" b="0">
                <a:solidFill>
                  <a:srgbClr val="414041"/>
                </a:solidFill>
                <a:latin typeface="Arial" pitchFamily="34" charset="0"/>
                <a:cs typeface="Arial" pitchFamily="34" charset="0"/>
              </a:defRPr>
            </a:lvl1pPr>
          </a:lstStyle>
          <a:p>
            <a:r>
              <a:rPr lang="nb-NO"/>
              <a:t>Klikk for å redigere tittelstil</a:t>
            </a:r>
          </a:p>
        </p:txBody>
      </p:sp>
      <p:sp>
        <p:nvSpPr>
          <p:cNvPr id="4" name="Plassholder for bilde 3"/>
          <p:cNvSpPr>
            <a:spLocks noGrp="1"/>
          </p:cNvSpPr>
          <p:nvPr>
            <p:ph type="pic" sz="quarter" idx="10"/>
          </p:nvPr>
        </p:nvSpPr>
        <p:spPr>
          <a:xfrm>
            <a:off x="0" y="0"/>
            <a:ext cx="4355976" cy="5143500"/>
          </a:xfrm>
          <a:prstGeom prst="rect">
            <a:avLst/>
          </a:prstGeom>
        </p:spPr>
        <p:txBody>
          <a:bodyPr/>
          <a:lstStyle>
            <a:lvl1pPr>
              <a:defRPr sz="2400">
                <a:solidFill>
                  <a:srgbClr val="414041"/>
                </a:solidFill>
                <a:latin typeface="Arial" panose="020B0604020202020204" pitchFamily="34" charset="0"/>
                <a:cs typeface="Arial" panose="020B0604020202020204" pitchFamily="34" charset="0"/>
              </a:defRPr>
            </a:lvl1pPr>
          </a:lstStyle>
          <a:p>
            <a:pPr lvl="0"/>
            <a:endParaRPr lang="nb-NO" noProof="0"/>
          </a:p>
        </p:txBody>
      </p:sp>
      <p:sp>
        <p:nvSpPr>
          <p:cNvPr id="6" name="Plassholder for innhold 5"/>
          <p:cNvSpPr>
            <a:spLocks noGrp="1"/>
          </p:cNvSpPr>
          <p:nvPr>
            <p:ph sz="quarter" idx="11"/>
          </p:nvPr>
        </p:nvSpPr>
        <p:spPr>
          <a:xfrm>
            <a:off x="4572000" y="1905676"/>
            <a:ext cx="4103688" cy="2970330"/>
          </a:xfrm>
          <a:prstGeom prst="rect">
            <a:avLst/>
          </a:prstGeom>
        </p:spPr>
        <p:txBody>
          <a:bodyPr/>
          <a:lstStyle>
            <a:lvl1pPr marL="0" indent="0">
              <a:buNone/>
              <a:defRPr sz="2000">
                <a:solidFill>
                  <a:srgbClr val="414041"/>
                </a:solidFill>
                <a:latin typeface="Georgia" pitchFamily="18" charset="0"/>
              </a:defRPr>
            </a:lvl1pPr>
            <a:lvl2pPr marL="457200" indent="0">
              <a:buFont typeface="Arial" pitchFamily="34" charset="0"/>
              <a:buNone/>
              <a:defRPr sz="2000">
                <a:solidFill>
                  <a:schemeClr val="tx1">
                    <a:lumMod val="65000"/>
                    <a:lumOff val="35000"/>
                  </a:schemeClr>
                </a:solidFill>
                <a:latin typeface="Georgia" pitchFamily="18" charset="0"/>
              </a:defRPr>
            </a:lvl2pPr>
            <a:lvl3pPr marL="914400" indent="0">
              <a:buFont typeface="Arial" pitchFamily="34" charset="0"/>
              <a:buNone/>
              <a:defRPr sz="2000">
                <a:solidFill>
                  <a:schemeClr val="tx1">
                    <a:lumMod val="65000"/>
                    <a:lumOff val="35000"/>
                  </a:schemeClr>
                </a:solidFill>
                <a:latin typeface="Georgia" pitchFamily="18" charset="0"/>
              </a:defRPr>
            </a:lvl3pPr>
            <a:lvl4pPr marL="1371600" indent="0">
              <a:buFont typeface="Arial" pitchFamily="34" charset="0"/>
              <a:buNone/>
              <a:defRPr sz="2000">
                <a:solidFill>
                  <a:schemeClr val="tx1">
                    <a:lumMod val="65000"/>
                    <a:lumOff val="35000"/>
                  </a:schemeClr>
                </a:solidFill>
                <a:latin typeface="Georgia" pitchFamily="18" charset="0"/>
              </a:defRPr>
            </a:lvl4pPr>
            <a:lvl5pPr marL="1828800" indent="0">
              <a:buFont typeface="Arial" pitchFamily="34" charset="0"/>
              <a:buNone/>
              <a:defRPr sz="2000">
                <a:solidFill>
                  <a:schemeClr val="tx1">
                    <a:lumMod val="65000"/>
                    <a:lumOff val="35000"/>
                  </a:schemeClr>
                </a:solidFill>
                <a:latin typeface="Georgia" pitchFamily="18" charset="0"/>
              </a:defRPr>
            </a:lvl5pPr>
          </a:lstStyle>
          <a:p>
            <a:pPr lvl="0"/>
            <a:r>
              <a:rPr lang="nb-NO"/>
              <a:t>Klikk for å redigere tekststiler i malen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Egendefinert oppsett">
    <p:spTree>
      <p:nvGrpSpPr>
        <p:cNvPr id="1" name=""/>
        <p:cNvGrpSpPr/>
        <p:nvPr/>
      </p:nvGrpSpPr>
      <p:grpSpPr>
        <a:xfrm>
          <a:off x="0" y="0"/>
          <a:ext cx="0" cy="0"/>
          <a:chOff x="0" y="0"/>
          <a:chExt cx="0" cy="0"/>
        </a:xfrm>
      </p:grpSpPr>
      <p:sp>
        <p:nvSpPr>
          <p:cNvPr id="4" name="Plassholder for bilde 3"/>
          <p:cNvSpPr>
            <a:spLocks noGrp="1"/>
          </p:cNvSpPr>
          <p:nvPr>
            <p:ph type="pic" sz="quarter" idx="10"/>
          </p:nvPr>
        </p:nvSpPr>
        <p:spPr>
          <a:xfrm>
            <a:off x="0" y="0"/>
            <a:ext cx="9144000" cy="3651870"/>
          </a:xfrm>
          <a:prstGeom prst="rect">
            <a:avLst/>
          </a:prstGeom>
        </p:spPr>
        <p:txBody>
          <a:bodyPr/>
          <a:lstStyle>
            <a:lvl1pPr>
              <a:defRPr sz="2400">
                <a:solidFill>
                  <a:srgbClr val="414041"/>
                </a:solidFill>
                <a:latin typeface="Arial" panose="020B0604020202020204" pitchFamily="34" charset="0"/>
                <a:cs typeface="Arial" panose="020B0604020202020204" pitchFamily="34" charset="0"/>
              </a:defRPr>
            </a:lvl1pPr>
          </a:lstStyle>
          <a:p>
            <a:pPr lvl="0"/>
            <a:endParaRPr lang="nb-NO" noProof="0"/>
          </a:p>
        </p:txBody>
      </p:sp>
      <p:sp>
        <p:nvSpPr>
          <p:cNvPr id="3" name="Tittel 1"/>
          <p:cNvSpPr>
            <a:spLocks noGrp="1"/>
          </p:cNvSpPr>
          <p:nvPr>
            <p:ph type="title"/>
          </p:nvPr>
        </p:nvSpPr>
        <p:spPr>
          <a:xfrm>
            <a:off x="906433" y="3867894"/>
            <a:ext cx="6257956" cy="936104"/>
          </a:xfrm>
          <a:prstGeom prst="rect">
            <a:avLst/>
          </a:prstGeom>
        </p:spPr>
        <p:txBody>
          <a:bodyPr anchor="t"/>
          <a:lstStyle>
            <a:lvl1pPr algn="l">
              <a:defRPr sz="2400" b="0">
                <a:solidFill>
                  <a:srgbClr val="414041"/>
                </a:solidFill>
                <a:latin typeface="Georgia" charset="0"/>
                <a:ea typeface="Georgia" charset="0"/>
                <a:cs typeface="Georgia" charset="0"/>
              </a:defRPr>
            </a:lvl1pPr>
          </a:lstStyle>
          <a:p>
            <a:r>
              <a:rPr lang="nb-NO"/>
              <a:t>Klikk for å redigere tittelstil</a:t>
            </a:r>
          </a:p>
        </p:txBody>
      </p:sp>
    </p:spTree>
    <p:extLst>
      <p:ext uri="{BB962C8B-B14F-4D97-AF65-F5344CB8AC3E}">
        <p14:creationId xmlns:p14="http://schemas.microsoft.com/office/powerpoint/2010/main" val="1543530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5724128" y="3291830"/>
            <a:ext cx="2962672" cy="936104"/>
          </a:xfrm>
          <a:prstGeom prst="rect">
            <a:avLst/>
          </a:prstGeom>
        </p:spPr>
        <p:txBody>
          <a:bodyPr anchor="b"/>
          <a:lstStyle>
            <a:lvl1pPr algn="l">
              <a:defRPr sz="2400" b="0">
                <a:solidFill>
                  <a:srgbClr val="414041"/>
                </a:solidFill>
                <a:latin typeface="Georgia" charset="0"/>
                <a:ea typeface="Georgia" charset="0"/>
                <a:cs typeface="Georgia" charset="0"/>
              </a:defRPr>
            </a:lvl1pPr>
          </a:lstStyle>
          <a:p>
            <a:r>
              <a:rPr lang="nb-NO"/>
              <a:t>Klikk for å redigere tittelstil</a:t>
            </a:r>
          </a:p>
        </p:txBody>
      </p:sp>
      <p:sp>
        <p:nvSpPr>
          <p:cNvPr id="4" name="Plassholder for bilde 3"/>
          <p:cNvSpPr>
            <a:spLocks noGrp="1"/>
          </p:cNvSpPr>
          <p:nvPr>
            <p:ph type="pic" sz="quarter" idx="10"/>
          </p:nvPr>
        </p:nvSpPr>
        <p:spPr>
          <a:xfrm>
            <a:off x="0" y="0"/>
            <a:ext cx="5508104" cy="5143500"/>
          </a:xfrm>
          <a:prstGeom prst="rect">
            <a:avLst/>
          </a:prstGeom>
        </p:spPr>
        <p:txBody>
          <a:bodyPr/>
          <a:lstStyle>
            <a:lvl1pPr>
              <a:defRPr sz="2400">
                <a:solidFill>
                  <a:srgbClr val="414041"/>
                </a:solidFill>
                <a:latin typeface="Arial" panose="020B0604020202020204" pitchFamily="34" charset="0"/>
                <a:cs typeface="Arial" panose="020B0604020202020204" pitchFamily="34" charset="0"/>
              </a:defRPr>
            </a:lvl1pPr>
          </a:lstStyle>
          <a:p>
            <a:pPr lvl="0"/>
            <a:endParaRPr lang="nb-NO" noProof="0"/>
          </a:p>
        </p:txBody>
      </p:sp>
    </p:spTree>
    <p:extLst>
      <p:ext uri="{BB962C8B-B14F-4D97-AF65-F5344CB8AC3E}">
        <p14:creationId xmlns:p14="http://schemas.microsoft.com/office/powerpoint/2010/main" val="1211151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4" name="Plassholder for bilde 3"/>
          <p:cNvSpPr>
            <a:spLocks noGrp="1"/>
          </p:cNvSpPr>
          <p:nvPr>
            <p:ph type="pic" sz="quarter" idx="10"/>
          </p:nvPr>
        </p:nvSpPr>
        <p:spPr>
          <a:xfrm>
            <a:off x="0" y="0"/>
            <a:ext cx="9144000" cy="3651870"/>
          </a:xfrm>
          <a:prstGeom prst="rect">
            <a:avLst/>
          </a:prstGeom>
        </p:spPr>
        <p:txBody>
          <a:bodyPr/>
          <a:lstStyle>
            <a:lvl1pPr>
              <a:defRPr sz="2400">
                <a:solidFill>
                  <a:srgbClr val="414041"/>
                </a:solidFill>
                <a:latin typeface="Arial" panose="020B0604020202020204" pitchFamily="34" charset="0"/>
                <a:cs typeface="Arial" panose="020B0604020202020204" pitchFamily="34" charset="0"/>
              </a:defRPr>
            </a:lvl1pPr>
          </a:lstStyle>
          <a:p>
            <a:pPr lvl="0"/>
            <a:endParaRPr lang="nb-NO" noProof="0"/>
          </a:p>
        </p:txBody>
      </p:sp>
      <p:sp>
        <p:nvSpPr>
          <p:cNvPr id="3" name="Tittel 1"/>
          <p:cNvSpPr>
            <a:spLocks noGrp="1"/>
          </p:cNvSpPr>
          <p:nvPr>
            <p:ph type="title"/>
          </p:nvPr>
        </p:nvSpPr>
        <p:spPr>
          <a:xfrm>
            <a:off x="906433" y="3867894"/>
            <a:ext cx="6257956" cy="936104"/>
          </a:xfrm>
          <a:prstGeom prst="rect">
            <a:avLst/>
          </a:prstGeom>
        </p:spPr>
        <p:txBody>
          <a:bodyPr anchor="t"/>
          <a:lstStyle>
            <a:lvl1pPr algn="l">
              <a:defRPr sz="2400" b="0">
                <a:solidFill>
                  <a:srgbClr val="414041"/>
                </a:solidFill>
                <a:latin typeface="Georgia" charset="0"/>
                <a:ea typeface="Georgia" charset="0"/>
                <a:cs typeface="Georgia" charset="0"/>
              </a:defRPr>
            </a:lvl1pPr>
          </a:lstStyle>
          <a:p>
            <a:r>
              <a:rPr lang="nb-NO"/>
              <a:t>Klikk for å redigere tittelstil</a:t>
            </a:r>
          </a:p>
        </p:txBody>
      </p:sp>
    </p:spTree>
    <p:extLst>
      <p:ext uri="{BB962C8B-B14F-4D97-AF65-F5344CB8AC3E}">
        <p14:creationId xmlns:p14="http://schemas.microsoft.com/office/powerpoint/2010/main" val="798425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237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Egendefinert oppsett">
    <p:spTree>
      <p:nvGrpSpPr>
        <p:cNvPr id="1" name=""/>
        <p:cNvGrpSpPr/>
        <p:nvPr/>
      </p:nvGrpSpPr>
      <p:grpSpPr>
        <a:xfrm>
          <a:off x="0" y="0"/>
          <a:ext cx="0" cy="0"/>
          <a:chOff x="0" y="0"/>
          <a:chExt cx="0" cy="0"/>
        </a:xfrm>
      </p:grpSpPr>
      <p:sp>
        <p:nvSpPr>
          <p:cNvPr id="6" name="Plassholder for innhold 13"/>
          <p:cNvSpPr>
            <a:spLocks noGrp="1"/>
          </p:cNvSpPr>
          <p:nvPr>
            <p:ph sz="quarter" idx="10"/>
          </p:nvPr>
        </p:nvSpPr>
        <p:spPr>
          <a:xfrm>
            <a:off x="899592" y="1959682"/>
            <a:ext cx="3600400" cy="2628292"/>
          </a:xfrm>
          <a:prstGeom prst="rect">
            <a:avLst/>
          </a:prstGeom>
        </p:spPr>
        <p:txBody>
          <a:bodyPr/>
          <a:lstStyle>
            <a:lvl1pPr marL="269875" indent="-269875">
              <a:defRPr sz="2000">
                <a:solidFill>
                  <a:srgbClr val="414041"/>
                </a:solidFill>
                <a:latin typeface="Georgia" pitchFamily="18" charset="0"/>
              </a:defRPr>
            </a:lvl1pPr>
            <a:lvl2pPr marL="628650" indent="-171450">
              <a:buFont typeface="Arial" pitchFamily="34" charset="0"/>
              <a:buChar char="•"/>
              <a:defRPr sz="2000">
                <a:solidFill>
                  <a:srgbClr val="414041"/>
                </a:solidFill>
                <a:latin typeface="Georgia" pitchFamily="18" charset="0"/>
              </a:defRPr>
            </a:lvl2pPr>
            <a:lvl3pPr marL="1168400" indent="-254000">
              <a:defRPr sz="2000">
                <a:solidFill>
                  <a:srgbClr val="414041"/>
                </a:solidFill>
                <a:latin typeface="Georgia" pitchFamily="18" charset="0"/>
              </a:defRPr>
            </a:lvl3pPr>
            <a:lvl4pPr marL="1614488" indent="-242888">
              <a:buFont typeface="Arial" pitchFamily="34" charset="0"/>
              <a:buChar char="•"/>
              <a:defRPr>
                <a:solidFill>
                  <a:srgbClr val="414041"/>
                </a:solidFill>
                <a:latin typeface="Georgia" pitchFamily="18" charset="0"/>
              </a:defRPr>
            </a:lvl4pPr>
            <a:lvl5pPr marL="2058988" indent="-230188">
              <a:buFont typeface="Arial" pitchFamily="34" charset="0"/>
              <a:buChar char="•"/>
              <a:defRPr>
                <a:solidFill>
                  <a:srgbClr val="414041"/>
                </a:solidFill>
                <a:latin typeface="Georgia"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13"/>
          <p:cNvSpPr>
            <a:spLocks noGrp="1"/>
          </p:cNvSpPr>
          <p:nvPr>
            <p:ph sz="quarter" idx="11"/>
          </p:nvPr>
        </p:nvSpPr>
        <p:spPr>
          <a:xfrm>
            <a:off x="4644008" y="1959682"/>
            <a:ext cx="3600400" cy="2628292"/>
          </a:xfrm>
          <a:prstGeom prst="rect">
            <a:avLst/>
          </a:prstGeom>
        </p:spPr>
        <p:txBody>
          <a:bodyPr/>
          <a:lstStyle>
            <a:lvl1pPr marL="269875" indent="-269875">
              <a:defRPr sz="2000">
                <a:solidFill>
                  <a:srgbClr val="414041"/>
                </a:solidFill>
                <a:latin typeface="Georgia" pitchFamily="18" charset="0"/>
              </a:defRPr>
            </a:lvl1pPr>
            <a:lvl2pPr marL="628650" indent="-171450">
              <a:buFont typeface="Arial" pitchFamily="34" charset="0"/>
              <a:buChar char="•"/>
              <a:defRPr sz="2000">
                <a:solidFill>
                  <a:srgbClr val="414041"/>
                </a:solidFill>
                <a:latin typeface="Georgia" pitchFamily="18" charset="0"/>
              </a:defRPr>
            </a:lvl2pPr>
            <a:lvl3pPr marL="1168400" indent="-254000">
              <a:defRPr sz="2000">
                <a:solidFill>
                  <a:srgbClr val="414041"/>
                </a:solidFill>
                <a:latin typeface="Georgia" pitchFamily="18" charset="0"/>
              </a:defRPr>
            </a:lvl3pPr>
            <a:lvl4pPr marL="1614488" indent="-242888">
              <a:buFont typeface="Arial" pitchFamily="34" charset="0"/>
              <a:buChar char="•"/>
              <a:defRPr>
                <a:solidFill>
                  <a:srgbClr val="414041"/>
                </a:solidFill>
                <a:latin typeface="Georgia" pitchFamily="18" charset="0"/>
              </a:defRPr>
            </a:lvl4pPr>
            <a:lvl5pPr marL="2058988" indent="-230188">
              <a:buFont typeface="Arial" pitchFamily="34" charset="0"/>
              <a:buChar char="•"/>
              <a:defRPr>
                <a:solidFill>
                  <a:srgbClr val="414041"/>
                </a:solidFill>
                <a:latin typeface="Georgia"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p:cNvSpPr>
            <a:spLocks noGrp="1"/>
          </p:cNvSpPr>
          <p:nvPr>
            <p:ph type="ctrTitle"/>
          </p:nvPr>
        </p:nvSpPr>
        <p:spPr>
          <a:xfrm>
            <a:off x="899592" y="1203598"/>
            <a:ext cx="6264696" cy="702078"/>
          </a:xfrm>
          <a:prstGeom prst="rect">
            <a:avLst/>
          </a:prstGeom>
        </p:spPr>
        <p:txBody>
          <a:bodyPr>
            <a:normAutofit/>
          </a:bodyPr>
          <a:lstStyle>
            <a:lvl1pPr algn="l">
              <a:defRPr sz="2400" b="0" baseline="0">
                <a:solidFill>
                  <a:srgbClr val="414041"/>
                </a:solidFill>
                <a:latin typeface="Arial" pitchFamily="34" charset="0"/>
                <a:cs typeface="Arial" pitchFamily="34" charset="0"/>
              </a:defRPr>
            </a:lvl1pPr>
          </a:lstStyle>
          <a:p>
            <a:r>
              <a:rPr lang="nb-NO"/>
              <a:t>Klikk for å redigere tittelstil</a:t>
            </a:r>
          </a:p>
        </p:txBody>
      </p:sp>
    </p:spTree>
    <p:extLst>
      <p:ext uri="{BB962C8B-B14F-4D97-AF65-F5344CB8AC3E}">
        <p14:creationId xmlns:p14="http://schemas.microsoft.com/office/powerpoint/2010/main" val="2453979894"/>
      </p:ext>
    </p:extLst>
  </p:cSld>
  <p:clrMapOvr>
    <a:masterClrMapping/>
  </p:clrMapOvr>
  <p:extLst>
    <p:ext uri="{DCECCB84-F9BA-43D5-87BE-67443E8EF086}">
      <p15:sldGuideLst xmlns:p15="http://schemas.microsoft.com/office/powerpoint/2012/main">
        <p15:guide id="1" pos="5465">
          <p15:clr>
            <a:srgbClr val="FBAE40"/>
          </p15:clr>
        </p15:guide>
        <p15:guide id="2" pos="56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4572000" y="1203598"/>
            <a:ext cx="4103688" cy="702078"/>
          </a:xfrm>
          <a:prstGeom prst="rect">
            <a:avLst/>
          </a:prstGeom>
        </p:spPr>
        <p:txBody>
          <a:bodyPr/>
          <a:lstStyle>
            <a:lvl1pPr algn="l">
              <a:defRPr sz="2400" b="0">
                <a:solidFill>
                  <a:srgbClr val="414041"/>
                </a:solidFill>
                <a:latin typeface="Arial" pitchFamily="34" charset="0"/>
                <a:cs typeface="Arial" pitchFamily="34" charset="0"/>
              </a:defRPr>
            </a:lvl1pPr>
          </a:lstStyle>
          <a:p>
            <a:r>
              <a:rPr lang="nb-NO"/>
              <a:t>Klikk for å redigere tittelstil</a:t>
            </a:r>
          </a:p>
        </p:txBody>
      </p:sp>
      <p:sp>
        <p:nvSpPr>
          <p:cNvPr id="4" name="Plassholder for bilde 3"/>
          <p:cNvSpPr>
            <a:spLocks noGrp="1"/>
          </p:cNvSpPr>
          <p:nvPr>
            <p:ph type="pic" sz="quarter" idx="10"/>
          </p:nvPr>
        </p:nvSpPr>
        <p:spPr>
          <a:xfrm>
            <a:off x="0" y="0"/>
            <a:ext cx="4355976" cy="5143500"/>
          </a:xfrm>
          <a:prstGeom prst="rect">
            <a:avLst/>
          </a:prstGeom>
        </p:spPr>
        <p:txBody>
          <a:bodyPr/>
          <a:lstStyle>
            <a:lvl1pPr>
              <a:defRPr sz="2400">
                <a:solidFill>
                  <a:srgbClr val="414041"/>
                </a:solidFill>
                <a:latin typeface="Arial" panose="020B0604020202020204" pitchFamily="34" charset="0"/>
                <a:cs typeface="Arial" panose="020B0604020202020204" pitchFamily="34" charset="0"/>
              </a:defRPr>
            </a:lvl1pPr>
          </a:lstStyle>
          <a:p>
            <a:pPr lvl="0"/>
            <a:endParaRPr lang="nb-NO" noProof="0"/>
          </a:p>
        </p:txBody>
      </p:sp>
      <p:sp>
        <p:nvSpPr>
          <p:cNvPr id="6" name="Plassholder for innhold 5"/>
          <p:cNvSpPr>
            <a:spLocks noGrp="1"/>
          </p:cNvSpPr>
          <p:nvPr>
            <p:ph sz="quarter" idx="11"/>
          </p:nvPr>
        </p:nvSpPr>
        <p:spPr>
          <a:xfrm>
            <a:off x="4572000" y="1905676"/>
            <a:ext cx="4103688" cy="2970330"/>
          </a:xfrm>
          <a:prstGeom prst="rect">
            <a:avLst/>
          </a:prstGeom>
        </p:spPr>
        <p:txBody>
          <a:bodyPr/>
          <a:lstStyle>
            <a:lvl1pPr marL="0" indent="0">
              <a:buNone/>
              <a:defRPr sz="2000">
                <a:solidFill>
                  <a:srgbClr val="414041"/>
                </a:solidFill>
                <a:latin typeface="Georgia" pitchFamily="18" charset="0"/>
              </a:defRPr>
            </a:lvl1pPr>
            <a:lvl2pPr marL="457200" indent="0">
              <a:buFont typeface="Arial" pitchFamily="34" charset="0"/>
              <a:buNone/>
              <a:defRPr sz="2000">
                <a:solidFill>
                  <a:schemeClr val="tx1">
                    <a:lumMod val="65000"/>
                    <a:lumOff val="35000"/>
                  </a:schemeClr>
                </a:solidFill>
                <a:latin typeface="Georgia" pitchFamily="18" charset="0"/>
              </a:defRPr>
            </a:lvl2pPr>
            <a:lvl3pPr marL="914400" indent="0">
              <a:buFont typeface="Arial" pitchFamily="34" charset="0"/>
              <a:buNone/>
              <a:defRPr sz="2000">
                <a:solidFill>
                  <a:schemeClr val="tx1">
                    <a:lumMod val="65000"/>
                    <a:lumOff val="35000"/>
                  </a:schemeClr>
                </a:solidFill>
                <a:latin typeface="Georgia" pitchFamily="18" charset="0"/>
              </a:defRPr>
            </a:lvl3pPr>
            <a:lvl4pPr marL="1371600" indent="0">
              <a:buFont typeface="Arial" pitchFamily="34" charset="0"/>
              <a:buNone/>
              <a:defRPr sz="2000">
                <a:solidFill>
                  <a:schemeClr val="tx1">
                    <a:lumMod val="65000"/>
                    <a:lumOff val="35000"/>
                  </a:schemeClr>
                </a:solidFill>
                <a:latin typeface="Georgia" pitchFamily="18" charset="0"/>
              </a:defRPr>
            </a:lvl4pPr>
            <a:lvl5pPr marL="1828800" indent="0">
              <a:buFont typeface="Arial" pitchFamily="34" charset="0"/>
              <a:buNone/>
              <a:defRPr sz="2000">
                <a:solidFill>
                  <a:schemeClr val="tx1">
                    <a:lumMod val="65000"/>
                    <a:lumOff val="35000"/>
                  </a:schemeClr>
                </a:solidFill>
                <a:latin typeface="Georgia" pitchFamily="18" charset="0"/>
              </a:defRPr>
            </a:lvl5pPr>
          </a:lstStyle>
          <a:p>
            <a:pPr lvl="0"/>
            <a:r>
              <a:rPr lang="nb-NO"/>
              <a:t>Klikk for å redigere tekststiler i malen</a:t>
            </a:r>
          </a:p>
        </p:txBody>
      </p:sp>
    </p:spTree>
    <p:extLst>
      <p:ext uri="{BB962C8B-B14F-4D97-AF65-F5344CB8AC3E}">
        <p14:creationId xmlns:p14="http://schemas.microsoft.com/office/powerpoint/2010/main" val="1315869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4" name="Plassholder for bilde 3"/>
          <p:cNvSpPr>
            <a:spLocks noGrp="1"/>
          </p:cNvSpPr>
          <p:nvPr>
            <p:ph type="pic" sz="quarter" idx="10"/>
          </p:nvPr>
        </p:nvSpPr>
        <p:spPr>
          <a:xfrm>
            <a:off x="0" y="0"/>
            <a:ext cx="9144000" cy="3651870"/>
          </a:xfrm>
          <a:prstGeom prst="rect">
            <a:avLst/>
          </a:prstGeom>
        </p:spPr>
        <p:txBody>
          <a:bodyPr/>
          <a:lstStyle>
            <a:lvl1pPr>
              <a:defRPr sz="2400">
                <a:solidFill>
                  <a:srgbClr val="414041"/>
                </a:solidFill>
                <a:latin typeface="Arial" panose="020B0604020202020204" pitchFamily="34" charset="0"/>
                <a:cs typeface="Arial" panose="020B0604020202020204" pitchFamily="34" charset="0"/>
              </a:defRPr>
            </a:lvl1pPr>
          </a:lstStyle>
          <a:p>
            <a:pPr lvl="0"/>
            <a:endParaRPr lang="nb-NO" noProof="0"/>
          </a:p>
        </p:txBody>
      </p:sp>
      <p:sp>
        <p:nvSpPr>
          <p:cNvPr id="3" name="Tittel 1"/>
          <p:cNvSpPr>
            <a:spLocks noGrp="1"/>
          </p:cNvSpPr>
          <p:nvPr>
            <p:ph type="title"/>
          </p:nvPr>
        </p:nvSpPr>
        <p:spPr>
          <a:xfrm>
            <a:off x="539552" y="3867894"/>
            <a:ext cx="6624837" cy="936104"/>
          </a:xfrm>
          <a:prstGeom prst="rect">
            <a:avLst/>
          </a:prstGeom>
        </p:spPr>
        <p:txBody>
          <a:bodyPr anchor="t"/>
          <a:lstStyle>
            <a:lvl1pPr algn="l">
              <a:defRPr sz="2400" b="0">
                <a:solidFill>
                  <a:srgbClr val="414041"/>
                </a:solidFill>
                <a:latin typeface="Georgia" charset="0"/>
                <a:ea typeface="Georgia" charset="0"/>
                <a:cs typeface="Georgia" charset="0"/>
              </a:defRPr>
            </a:lvl1pPr>
          </a:lstStyle>
          <a:p>
            <a:r>
              <a:rPr lang="nb-NO"/>
              <a:t>Klikk for å redigere tittelstil</a:t>
            </a:r>
          </a:p>
        </p:txBody>
      </p:sp>
    </p:spTree>
    <p:extLst>
      <p:ext uri="{BB962C8B-B14F-4D97-AF65-F5344CB8AC3E}">
        <p14:creationId xmlns:p14="http://schemas.microsoft.com/office/powerpoint/2010/main" val="12510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Lysbildemal">
    <p:spTree>
      <p:nvGrpSpPr>
        <p:cNvPr id="1" name=""/>
        <p:cNvGrpSpPr/>
        <p:nvPr/>
      </p:nvGrpSpPr>
      <p:grpSpPr>
        <a:xfrm>
          <a:off x="0" y="0"/>
          <a:ext cx="0" cy="0"/>
          <a:chOff x="0" y="0"/>
          <a:chExt cx="0" cy="0"/>
        </a:xfrm>
      </p:grpSpPr>
      <p:sp>
        <p:nvSpPr>
          <p:cNvPr id="14" name="Plassholder for innhold 13"/>
          <p:cNvSpPr>
            <a:spLocks noGrp="1"/>
          </p:cNvSpPr>
          <p:nvPr>
            <p:ph sz="quarter" idx="10"/>
          </p:nvPr>
        </p:nvSpPr>
        <p:spPr>
          <a:xfrm>
            <a:off x="900113" y="1951966"/>
            <a:ext cx="6552207" cy="2636008"/>
          </a:xfrm>
          <a:prstGeom prst="rect">
            <a:avLst/>
          </a:prstGeom>
        </p:spPr>
        <p:txBody>
          <a:bodyPr/>
          <a:lstStyle>
            <a:lvl1pPr marL="0" indent="0" algn="l">
              <a:buNone/>
              <a:defRPr sz="2000">
                <a:solidFill>
                  <a:srgbClr val="414041"/>
                </a:solidFill>
                <a:latin typeface="Georgia" pitchFamily="18" charset="0"/>
              </a:defRPr>
            </a:lvl1pPr>
            <a:lvl2pPr marL="457200" indent="0" algn="l">
              <a:buFont typeface="Arial" pitchFamily="34" charset="0"/>
              <a:buNone/>
              <a:defRPr sz="2000">
                <a:solidFill>
                  <a:schemeClr val="tx1">
                    <a:lumMod val="65000"/>
                    <a:lumOff val="35000"/>
                  </a:schemeClr>
                </a:solidFill>
                <a:latin typeface="Georgia" pitchFamily="18" charset="0"/>
              </a:defRPr>
            </a:lvl2pPr>
            <a:lvl3pPr marL="914400" indent="0" algn="l">
              <a:buNone/>
              <a:defRPr sz="2000">
                <a:solidFill>
                  <a:schemeClr val="tx1">
                    <a:lumMod val="65000"/>
                    <a:lumOff val="35000"/>
                  </a:schemeClr>
                </a:solidFill>
                <a:latin typeface="Georgia" pitchFamily="18" charset="0"/>
              </a:defRPr>
            </a:lvl3pPr>
            <a:lvl4pPr marL="1371600" indent="0" algn="l">
              <a:buFont typeface="Arial" pitchFamily="34" charset="0"/>
              <a:buNone/>
              <a:defRPr>
                <a:solidFill>
                  <a:schemeClr val="tx1">
                    <a:lumMod val="65000"/>
                    <a:lumOff val="35000"/>
                  </a:schemeClr>
                </a:solidFill>
                <a:latin typeface="Georgia" pitchFamily="18" charset="0"/>
              </a:defRPr>
            </a:lvl4pPr>
            <a:lvl5pPr marL="1828800" indent="0" algn="l">
              <a:buFont typeface="Arial" pitchFamily="34" charset="0"/>
              <a:buNone/>
              <a:defRPr>
                <a:solidFill>
                  <a:schemeClr val="tx1">
                    <a:lumMod val="65000"/>
                    <a:lumOff val="35000"/>
                  </a:schemeClr>
                </a:solidFill>
                <a:latin typeface="Georgia" pitchFamily="18" charset="0"/>
              </a:defRPr>
            </a:lvl5pPr>
          </a:lstStyle>
          <a:p>
            <a:pPr lvl="0"/>
            <a:r>
              <a:rPr lang="nb-NO"/>
              <a:t>Klikk for å redigere tekststiler i malen</a:t>
            </a:r>
          </a:p>
        </p:txBody>
      </p:sp>
      <p:sp>
        <p:nvSpPr>
          <p:cNvPr id="7" name="Tittel 1"/>
          <p:cNvSpPr>
            <a:spLocks noGrp="1"/>
          </p:cNvSpPr>
          <p:nvPr>
            <p:ph type="ctrTitle"/>
          </p:nvPr>
        </p:nvSpPr>
        <p:spPr>
          <a:xfrm>
            <a:off x="900112" y="1195882"/>
            <a:ext cx="6264275" cy="648072"/>
          </a:xfrm>
          <a:prstGeom prst="rect">
            <a:avLst/>
          </a:prstGeom>
        </p:spPr>
        <p:txBody>
          <a:bodyPr>
            <a:noAutofit/>
          </a:bodyPr>
          <a:lstStyle>
            <a:lvl1pPr algn="l">
              <a:defRPr sz="2400" b="0" baseline="0">
                <a:solidFill>
                  <a:srgbClr val="414041"/>
                </a:solidFill>
                <a:latin typeface="Arial" pitchFamily="34" charset="0"/>
                <a:cs typeface="Arial" pitchFamily="34" charset="0"/>
              </a:defRPr>
            </a:lvl1pPr>
          </a:lstStyle>
          <a:p>
            <a:r>
              <a:rPr lang="nb-NO"/>
              <a:t>Klikk for å redigere tittelstil</a:t>
            </a:r>
          </a:p>
        </p:txBody>
      </p:sp>
      <p:sp>
        <p:nvSpPr>
          <p:cNvPr id="2" name="Plassholder for dato 1"/>
          <p:cNvSpPr>
            <a:spLocks noGrp="1"/>
          </p:cNvSpPr>
          <p:nvPr>
            <p:ph type="dt" sz="half" idx="11"/>
          </p:nvPr>
        </p:nvSpPr>
        <p:spPr/>
        <p:txBody>
          <a:bodyPr/>
          <a:lstStyle/>
          <a:p>
            <a:pPr>
              <a:defRPr/>
            </a:pPr>
            <a:endParaRPr lang="nb-NO"/>
          </a:p>
        </p:txBody>
      </p:sp>
      <p:sp>
        <p:nvSpPr>
          <p:cNvPr id="3" name="Plassholder for bunntekst 2"/>
          <p:cNvSpPr>
            <a:spLocks noGrp="1"/>
          </p:cNvSpPr>
          <p:nvPr>
            <p:ph type="ftr" sz="quarter" idx="12"/>
          </p:nvPr>
        </p:nvSpPr>
        <p:spPr>
          <a:xfrm>
            <a:off x="3124200" y="4767263"/>
            <a:ext cx="2916000" cy="209615"/>
          </a:xfrm>
        </p:spPr>
        <p:txBody>
          <a:bodyPr/>
          <a:lstStyle>
            <a:lvl1pPr>
              <a:defRPr>
                <a:solidFill>
                  <a:srgbClr val="414041"/>
                </a:solidFill>
              </a:defRPr>
            </a:lvl1pPr>
          </a:lstStyle>
          <a:p>
            <a:pPr>
              <a:defRPr/>
            </a:pPr>
            <a:r>
              <a:rPr lang="nb-NO"/>
              <a:t>Norges idrettsforbund og olympiske og paralympiske komité</a:t>
            </a:r>
          </a:p>
        </p:txBody>
      </p:sp>
      <p:sp>
        <p:nvSpPr>
          <p:cNvPr id="4" name="Plassholder for lysbildenummer 3"/>
          <p:cNvSpPr>
            <a:spLocks noGrp="1"/>
          </p:cNvSpPr>
          <p:nvPr>
            <p:ph type="sldNum" sz="quarter" idx="13"/>
          </p:nvPr>
        </p:nvSpPr>
        <p:spPr/>
        <p:txBody>
          <a:bodyPr/>
          <a:lstStyle/>
          <a:p>
            <a:fld id="{93FFF0B7-9FEE-4402-AA95-16F759CEF61D}" type="slidenum">
              <a:rPr lang="nb-NO" altLang="nb-NO" smtClean="0"/>
              <a:pPr/>
              <a:t>‹#›</a:t>
            </a:fld>
            <a:endParaRPr lang="nb-NO" altLang="nb-NO"/>
          </a:p>
        </p:txBody>
      </p:sp>
    </p:spTree>
    <p:extLst>
      <p:ext uri="{BB962C8B-B14F-4D97-AF65-F5344CB8AC3E}">
        <p14:creationId xmlns:p14="http://schemas.microsoft.com/office/powerpoint/2010/main" val="26006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ysbildemal">
    <p:spTree>
      <p:nvGrpSpPr>
        <p:cNvPr id="1" name=""/>
        <p:cNvGrpSpPr/>
        <p:nvPr/>
      </p:nvGrpSpPr>
      <p:grpSpPr>
        <a:xfrm>
          <a:off x="0" y="0"/>
          <a:ext cx="0" cy="0"/>
          <a:chOff x="0" y="0"/>
          <a:chExt cx="0" cy="0"/>
        </a:xfrm>
      </p:grpSpPr>
      <p:sp>
        <p:nvSpPr>
          <p:cNvPr id="14" name="Plassholder for innhold 13"/>
          <p:cNvSpPr>
            <a:spLocks noGrp="1"/>
          </p:cNvSpPr>
          <p:nvPr>
            <p:ph sz="quarter" idx="10"/>
          </p:nvPr>
        </p:nvSpPr>
        <p:spPr>
          <a:xfrm>
            <a:off x="900113" y="1951966"/>
            <a:ext cx="6552207" cy="2636008"/>
          </a:xfrm>
          <a:prstGeom prst="rect">
            <a:avLst/>
          </a:prstGeom>
        </p:spPr>
        <p:txBody>
          <a:bodyPr/>
          <a:lstStyle>
            <a:lvl1pPr marL="269875" indent="-269875">
              <a:defRPr sz="2000">
                <a:solidFill>
                  <a:srgbClr val="414041"/>
                </a:solidFill>
                <a:latin typeface="Georgia" pitchFamily="18" charset="0"/>
              </a:defRPr>
            </a:lvl1pPr>
            <a:lvl2pPr marL="715963" indent="-258763">
              <a:buFont typeface="Arial" pitchFamily="34" charset="0"/>
              <a:buChar char="•"/>
              <a:defRPr sz="2000">
                <a:solidFill>
                  <a:srgbClr val="414041"/>
                </a:solidFill>
                <a:latin typeface="Georgia" pitchFamily="18" charset="0"/>
              </a:defRPr>
            </a:lvl2pPr>
            <a:lvl3pPr marL="1168400" indent="-254000">
              <a:defRPr sz="2000">
                <a:solidFill>
                  <a:srgbClr val="414041"/>
                </a:solidFill>
                <a:latin typeface="Georgia" pitchFamily="18" charset="0"/>
              </a:defRPr>
            </a:lvl3pPr>
            <a:lvl4pPr marL="1614488" indent="-242888">
              <a:buFont typeface="Arial" pitchFamily="34" charset="0"/>
              <a:buChar char="•"/>
              <a:defRPr>
                <a:solidFill>
                  <a:srgbClr val="414041"/>
                </a:solidFill>
                <a:latin typeface="Georgia" pitchFamily="18" charset="0"/>
              </a:defRPr>
            </a:lvl4pPr>
            <a:lvl5pPr marL="2058988" indent="-230188">
              <a:buFont typeface="Arial" pitchFamily="34" charset="0"/>
              <a:buChar char="•"/>
              <a:defRPr>
                <a:solidFill>
                  <a:srgbClr val="414041"/>
                </a:solidFill>
                <a:latin typeface="Georgia"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Tittel 1"/>
          <p:cNvSpPr>
            <a:spLocks noGrp="1"/>
          </p:cNvSpPr>
          <p:nvPr>
            <p:ph type="ctrTitle"/>
          </p:nvPr>
        </p:nvSpPr>
        <p:spPr>
          <a:xfrm>
            <a:off x="900112" y="1195882"/>
            <a:ext cx="6264275" cy="648072"/>
          </a:xfrm>
          <a:prstGeom prst="rect">
            <a:avLst/>
          </a:prstGeom>
        </p:spPr>
        <p:txBody>
          <a:bodyPr>
            <a:noAutofit/>
          </a:bodyPr>
          <a:lstStyle>
            <a:lvl1pPr algn="l">
              <a:defRPr sz="2400" b="0" baseline="0">
                <a:solidFill>
                  <a:srgbClr val="414041"/>
                </a:solidFill>
                <a:latin typeface="Arial" pitchFamily="34" charset="0"/>
                <a:cs typeface="Arial" pitchFamily="34" charset="0"/>
              </a:defRPr>
            </a:lvl1pPr>
          </a:lstStyle>
          <a:p>
            <a:r>
              <a:rPr lang="nb-NO"/>
              <a:t>Klikk for å redigere tittelstil</a:t>
            </a:r>
          </a:p>
        </p:txBody>
      </p:sp>
      <p:sp>
        <p:nvSpPr>
          <p:cNvPr id="2" name="Plassholder for dato 1"/>
          <p:cNvSpPr>
            <a:spLocks noGrp="1"/>
          </p:cNvSpPr>
          <p:nvPr>
            <p:ph type="dt" sz="half" idx="11"/>
          </p:nvPr>
        </p:nvSpPr>
        <p:spPr/>
        <p:txBody>
          <a:bodyPr/>
          <a:lstStyle/>
          <a:p>
            <a:pPr>
              <a:defRPr/>
            </a:pPr>
            <a:endParaRPr lang="nb-NO"/>
          </a:p>
        </p:txBody>
      </p:sp>
      <p:sp>
        <p:nvSpPr>
          <p:cNvPr id="3" name="Plassholder for bunntekst 2"/>
          <p:cNvSpPr>
            <a:spLocks noGrp="1"/>
          </p:cNvSpPr>
          <p:nvPr>
            <p:ph type="ftr" sz="quarter" idx="12"/>
          </p:nvPr>
        </p:nvSpPr>
        <p:spPr>
          <a:xfrm>
            <a:off x="3124200" y="4767263"/>
            <a:ext cx="2916000" cy="209615"/>
          </a:xfrm>
        </p:spPr>
        <p:txBody>
          <a:bodyPr/>
          <a:lstStyle>
            <a:lvl1pPr>
              <a:defRPr>
                <a:solidFill>
                  <a:srgbClr val="414041"/>
                </a:solidFill>
              </a:defRPr>
            </a:lvl1pPr>
          </a:lstStyle>
          <a:p>
            <a:pPr>
              <a:defRPr/>
            </a:pPr>
            <a:r>
              <a:rPr lang="nb-NO"/>
              <a:t>Norges idrettsforbund og olympiske og paralympiske komité</a:t>
            </a:r>
          </a:p>
        </p:txBody>
      </p:sp>
      <p:sp>
        <p:nvSpPr>
          <p:cNvPr id="5" name="Plassholder for lysbildenummer 4"/>
          <p:cNvSpPr>
            <a:spLocks noGrp="1"/>
          </p:cNvSpPr>
          <p:nvPr>
            <p:ph type="sldNum" sz="quarter" idx="13"/>
          </p:nvPr>
        </p:nvSpPr>
        <p:spPr/>
        <p:txBody>
          <a:bodyPr/>
          <a:lstStyle/>
          <a:p>
            <a:fld id="{93FFF0B7-9FEE-4402-AA95-16F759CEF61D}" type="slidenum">
              <a:rPr lang="nb-NO" altLang="nb-NO" smtClean="0"/>
              <a:pPr/>
              <a:t>‹#›</a:t>
            </a:fld>
            <a:endParaRPr lang="nb-NO" altLang="nb-NO"/>
          </a:p>
        </p:txBody>
      </p:sp>
    </p:spTree>
    <p:extLst>
      <p:ext uri="{BB962C8B-B14F-4D97-AF65-F5344CB8AC3E}">
        <p14:creationId xmlns:p14="http://schemas.microsoft.com/office/powerpoint/2010/main" val="2629848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6" name="Plassholder for innhold 13"/>
          <p:cNvSpPr>
            <a:spLocks noGrp="1"/>
          </p:cNvSpPr>
          <p:nvPr>
            <p:ph sz="quarter" idx="10"/>
          </p:nvPr>
        </p:nvSpPr>
        <p:spPr>
          <a:xfrm>
            <a:off x="899592" y="1959682"/>
            <a:ext cx="3600400" cy="2628292"/>
          </a:xfrm>
          <a:prstGeom prst="rect">
            <a:avLst/>
          </a:prstGeom>
        </p:spPr>
        <p:txBody>
          <a:bodyPr/>
          <a:lstStyle>
            <a:lvl1pPr marL="269875" indent="-269875">
              <a:defRPr sz="2000">
                <a:solidFill>
                  <a:srgbClr val="414041"/>
                </a:solidFill>
                <a:latin typeface="Georgia" pitchFamily="18" charset="0"/>
              </a:defRPr>
            </a:lvl1pPr>
            <a:lvl2pPr marL="628650" indent="-171450">
              <a:buFont typeface="Arial" pitchFamily="34" charset="0"/>
              <a:buChar char="•"/>
              <a:defRPr sz="2000">
                <a:solidFill>
                  <a:srgbClr val="414041"/>
                </a:solidFill>
                <a:latin typeface="Georgia" pitchFamily="18" charset="0"/>
              </a:defRPr>
            </a:lvl2pPr>
            <a:lvl3pPr marL="1168400" indent="-254000">
              <a:defRPr sz="2000">
                <a:solidFill>
                  <a:srgbClr val="414041"/>
                </a:solidFill>
                <a:latin typeface="Georgia" pitchFamily="18" charset="0"/>
              </a:defRPr>
            </a:lvl3pPr>
            <a:lvl4pPr marL="1614488" indent="-242888">
              <a:buFont typeface="Arial" pitchFamily="34" charset="0"/>
              <a:buChar char="•"/>
              <a:defRPr>
                <a:solidFill>
                  <a:srgbClr val="414041"/>
                </a:solidFill>
                <a:latin typeface="Georgia" pitchFamily="18" charset="0"/>
              </a:defRPr>
            </a:lvl4pPr>
            <a:lvl5pPr marL="2058988" indent="-230188">
              <a:buFont typeface="Arial" pitchFamily="34" charset="0"/>
              <a:buChar char="•"/>
              <a:defRPr>
                <a:solidFill>
                  <a:srgbClr val="414041"/>
                </a:solidFill>
                <a:latin typeface="Georgia"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13"/>
          <p:cNvSpPr>
            <a:spLocks noGrp="1"/>
          </p:cNvSpPr>
          <p:nvPr>
            <p:ph sz="quarter" idx="11"/>
          </p:nvPr>
        </p:nvSpPr>
        <p:spPr>
          <a:xfrm>
            <a:off x="4644008" y="1959682"/>
            <a:ext cx="3600400" cy="2628292"/>
          </a:xfrm>
          <a:prstGeom prst="rect">
            <a:avLst/>
          </a:prstGeom>
        </p:spPr>
        <p:txBody>
          <a:bodyPr/>
          <a:lstStyle>
            <a:lvl1pPr marL="269875" indent="-269875">
              <a:defRPr sz="2000">
                <a:solidFill>
                  <a:srgbClr val="414041"/>
                </a:solidFill>
                <a:latin typeface="Georgia" pitchFamily="18" charset="0"/>
              </a:defRPr>
            </a:lvl1pPr>
            <a:lvl2pPr marL="628650" indent="-171450">
              <a:buFont typeface="Arial" pitchFamily="34" charset="0"/>
              <a:buChar char="•"/>
              <a:defRPr sz="2000">
                <a:solidFill>
                  <a:srgbClr val="414041"/>
                </a:solidFill>
                <a:latin typeface="Georgia" pitchFamily="18" charset="0"/>
              </a:defRPr>
            </a:lvl2pPr>
            <a:lvl3pPr marL="1168400" indent="-254000">
              <a:defRPr sz="2000">
                <a:solidFill>
                  <a:srgbClr val="414041"/>
                </a:solidFill>
                <a:latin typeface="Georgia" pitchFamily="18" charset="0"/>
              </a:defRPr>
            </a:lvl3pPr>
            <a:lvl4pPr marL="1614488" indent="-242888">
              <a:buFont typeface="Arial" pitchFamily="34" charset="0"/>
              <a:buChar char="•"/>
              <a:defRPr>
                <a:solidFill>
                  <a:srgbClr val="414041"/>
                </a:solidFill>
                <a:latin typeface="Georgia" pitchFamily="18" charset="0"/>
              </a:defRPr>
            </a:lvl4pPr>
            <a:lvl5pPr marL="2058988" indent="-230188">
              <a:buFont typeface="Arial" pitchFamily="34" charset="0"/>
              <a:buChar char="•"/>
              <a:defRPr>
                <a:solidFill>
                  <a:srgbClr val="414041"/>
                </a:solidFill>
                <a:latin typeface="Georgia"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p:cNvSpPr>
            <a:spLocks noGrp="1"/>
          </p:cNvSpPr>
          <p:nvPr>
            <p:ph type="ctrTitle"/>
          </p:nvPr>
        </p:nvSpPr>
        <p:spPr>
          <a:xfrm>
            <a:off x="899592" y="1203598"/>
            <a:ext cx="6264796" cy="702078"/>
          </a:xfrm>
          <a:prstGeom prst="rect">
            <a:avLst/>
          </a:prstGeom>
        </p:spPr>
        <p:txBody>
          <a:bodyPr>
            <a:normAutofit/>
          </a:bodyPr>
          <a:lstStyle>
            <a:lvl1pPr algn="l">
              <a:defRPr sz="2400" b="0" baseline="0">
                <a:solidFill>
                  <a:srgbClr val="414041"/>
                </a:solidFill>
                <a:latin typeface="Arial" pitchFamily="34" charset="0"/>
                <a:cs typeface="Arial" pitchFamily="34" charset="0"/>
              </a:defRPr>
            </a:lvl1pPr>
          </a:lstStyle>
          <a:p>
            <a:r>
              <a:rPr lang="nb-NO"/>
              <a:t>Klikk for å redigere tittelstil</a:t>
            </a:r>
          </a:p>
        </p:txBody>
      </p:sp>
      <p:sp>
        <p:nvSpPr>
          <p:cNvPr id="2" name="Plassholder for dato 1"/>
          <p:cNvSpPr>
            <a:spLocks noGrp="1"/>
          </p:cNvSpPr>
          <p:nvPr>
            <p:ph type="dt" sz="half" idx="12"/>
          </p:nvPr>
        </p:nvSpPr>
        <p:spPr/>
        <p:txBody>
          <a:bodyPr/>
          <a:lstStyle/>
          <a:p>
            <a:pPr>
              <a:defRPr/>
            </a:pPr>
            <a:endParaRPr lang="nb-NO"/>
          </a:p>
        </p:txBody>
      </p:sp>
      <p:sp>
        <p:nvSpPr>
          <p:cNvPr id="3" name="Plassholder for bunntekst 2"/>
          <p:cNvSpPr>
            <a:spLocks noGrp="1"/>
          </p:cNvSpPr>
          <p:nvPr>
            <p:ph type="ftr" sz="quarter" idx="13"/>
          </p:nvPr>
        </p:nvSpPr>
        <p:spPr>
          <a:xfrm>
            <a:off x="3124200" y="4767263"/>
            <a:ext cx="2916000" cy="209615"/>
          </a:xfrm>
        </p:spPr>
        <p:txBody>
          <a:bodyPr/>
          <a:lstStyle/>
          <a:p>
            <a:pPr>
              <a:defRPr/>
            </a:pPr>
            <a:r>
              <a:rPr lang="nb-NO"/>
              <a:t>Norges idrettsforbund og olympiske og paralympiske komité</a:t>
            </a:r>
          </a:p>
        </p:txBody>
      </p:sp>
      <p:sp>
        <p:nvSpPr>
          <p:cNvPr id="4" name="Plassholder for lysbildenummer 3"/>
          <p:cNvSpPr>
            <a:spLocks noGrp="1"/>
          </p:cNvSpPr>
          <p:nvPr>
            <p:ph type="sldNum" sz="quarter" idx="14"/>
          </p:nvPr>
        </p:nvSpPr>
        <p:spPr/>
        <p:txBody>
          <a:bodyPr/>
          <a:lstStyle/>
          <a:p>
            <a:fld id="{93FFF0B7-9FEE-4402-AA95-16F759CEF61D}" type="slidenum">
              <a:rPr lang="nb-NO" altLang="nb-NO" smtClean="0"/>
              <a:pPr/>
              <a:t>‹#›</a:t>
            </a:fld>
            <a:endParaRPr lang="nb-NO" altLang="nb-NO"/>
          </a:p>
        </p:txBody>
      </p:sp>
    </p:spTree>
    <p:extLst>
      <p:ext uri="{BB962C8B-B14F-4D97-AF65-F5344CB8AC3E}">
        <p14:creationId xmlns:p14="http://schemas.microsoft.com/office/powerpoint/2010/main" val="789765402"/>
      </p:ext>
    </p:extLst>
  </p:cSld>
  <p:clrMapOvr>
    <a:masterClrMapping/>
  </p:clrMapOvr>
  <p:extLst>
    <p:ext uri="{DCECCB84-F9BA-43D5-87BE-67443E8EF086}">
      <p15:sldGuideLst xmlns:p15="http://schemas.microsoft.com/office/powerpoint/2012/main">
        <p15:guide id="1" pos="5465" userDrawn="1">
          <p15:clr>
            <a:srgbClr val="FBAE40"/>
          </p15:clr>
        </p15:guide>
        <p15:guide id="2" pos="56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pPr>
              <a:defRPr/>
            </a:pPr>
            <a:endParaRPr lang="nb-NO"/>
          </a:p>
        </p:txBody>
      </p:sp>
      <p:sp>
        <p:nvSpPr>
          <p:cNvPr id="5" name="Plassholder for bunntekst 4"/>
          <p:cNvSpPr>
            <a:spLocks noGrp="1"/>
          </p:cNvSpPr>
          <p:nvPr>
            <p:ph type="ftr" sz="quarter" idx="11"/>
          </p:nvPr>
        </p:nvSpPr>
        <p:spPr>
          <a:xfrm>
            <a:off x="3124200" y="4767263"/>
            <a:ext cx="2916000" cy="209615"/>
          </a:xfrm>
        </p:spPr>
        <p:txBody>
          <a:bodyPr/>
          <a:lstStyle/>
          <a:p>
            <a:pPr>
              <a:defRPr/>
            </a:pPr>
            <a:r>
              <a:rPr lang="nb-NO"/>
              <a:t>Norges idrettsforbund og olympiske og paralympiske komité</a:t>
            </a:r>
          </a:p>
        </p:txBody>
      </p:sp>
      <p:sp>
        <p:nvSpPr>
          <p:cNvPr id="7" name="Plassholder for lysbildenummer 6"/>
          <p:cNvSpPr>
            <a:spLocks noGrp="1"/>
          </p:cNvSpPr>
          <p:nvPr>
            <p:ph type="sldNum" sz="quarter" idx="12"/>
          </p:nvPr>
        </p:nvSpPr>
        <p:spPr/>
        <p:txBody>
          <a:bodyPr/>
          <a:lstStyle/>
          <a:p>
            <a:fld id="{93FFF0B7-9FEE-4402-AA95-16F759CEF61D}" type="slidenum">
              <a:rPr lang="nb-NO" altLang="nb-NO" smtClean="0"/>
              <a:pPr/>
              <a:t>‹#›</a:t>
            </a:fld>
            <a:endParaRPr lang="nb-NO" altLang="nb-NO"/>
          </a:p>
        </p:txBody>
      </p:sp>
    </p:spTree>
    <p:extLst>
      <p:ext uri="{BB962C8B-B14F-4D97-AF65-F5344CB8AC3E}">
        <p14:creationId xmlns:p14="http://schemas.microsoft.com/office/powerpoint/2010/main" val="2759435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ysbildemal">
    <p:spTree>
      <p:nvGrpSpPr>
        <p:cNvPr id="1" name=""/>
        <p:cNvGrpSpPr/>
        <p:nvPr/>
      </p:nvGrpSpPr>
      <p:grpSpPr>
        <a:xfrm>
          <a:off x="0" y="0"/>
          <a:ext cx="0" cy="0"/>
          <a:chOff x="0" y="0"/>
          <a:chExt cx="0" cy="0"/>
        </a:xfrm>
      </p:grpSpPr>
      <p:sp>
        <p:nvSpPr>
          <p:cNvPr id="14" name="Plassholder for innhold 13"/>
          <p:cNvSpPr>
            <a:spLocks noGrp="1"/>
          </p:cNvSpPr>
          <p:nvPr>
            <p:ph sz="quarter" idx="10"/>
          </p:nvPr>
        </p:nvSpPr>
        <p:spPr>
          <a:xfrm>
            <a:off x="900113" y="1951966"/>
            <a:ext cx="6552207" cy="2636008"/>
          </a:xfrm>
          <a:prstGeom prst="rect">
            <a:avLst/>
          </a:prstGeom>
        </p:spPr>
        <p:txBody>
          <a:bodyPr/>
          <a:lstStyle>
            <a:lvl1pPr marL="0" indent="0" algn="l">
              <a:buNone/>
              <a:defRPr sz="2000">
                <a:solidFill>
                  <a:srgbClr val="414041"/>
                </a:solidFill>
                <a:latin typeface="Georgia" pitchFamily="18" charset="0"/>
              </a:defRPr>
            </a:lvl1pPr>
            <a:lvl2pPr marL="457200" indent="0" algn="l">
              <a:buFont typeface="Arial" pitchFamily="34" charset="0"/>
              <a:buNone/>
              <a:defRPr sz="2000">
                <a:solidFill>
                  <a:schemeClr val="tx1">
                    <a:lumMod val="65000"/>
                    <a:lumOff val="35000"/>
                  </a:schemeClr>
                </a:solidFill>
                <a:latin typeface="Georgia" pitchFamily="18" charset="0"/>
              </a:defRPr>
            </a:lvl2pPr>
            <a:lvl3pPr marL="914400" indent="0" algn="l">
              <a:buNone/>
              <a:defRPr sz="2000">
                <a:solidFill>
                  <a:schemeClr val="tx1">
                    <a:lumMod val="65000"/>
                    <a:lumOff val="35000"/>
                  </a:schemeClr>
                </a:solidFill>
                <a:latin typeface="Georgia" pitchFamily="18" charset="0"/>
              </a:defRPr>
            </a:lvl3pPr>
            <a:lvl4pPr marL="1371600" indent="0" algn="l">
              <a:buFont typeface="Arial" pitchFamily="34" charset="0"/>
              <a:buNone/>
              <a:defRPr>
                <a:solidFill>
                  <a:schemeClr val="tx1">
                    <a:lumMod val="65000"/>
                    <a:lumOff val="35000"/>
                  </a:schemeClr>
                </a:solidFill>
                <a:latin typeface="Georgia" pitchFamily="18" charset="0"/>
              </a:defRPr>
            </a:lvl4pPr>
            <a:lvl5pPr marL="1828800" indent="0" algn="l">
              <a:buFont typeface="Arial" pitchFamily="34" charset="0"/>
              <a:buNone/>
              <a:defRPr>
                <a:solidFill>
                  <a:schemeClr val="tx1">
                    <a:lumMod val="65000"/>
                    <a:lumOff val="35000"/>
                  </a:schemeClr>
                </a:solidFill>
                <a:latin typeface="Georgia" pitchFamily="18" charset="0"/>
              </a:defRPr>
            </a:lvl5pPr>
          </a:lstStyle>
          <a:p>
            <a:pPr lvl="0"/>
            <a:r>
              <a:rPr lang="nb-NO"/>
              <a:t>Klikk for å redigere tekststiler i malen</a:t>
            </a:r>
          </a:p>
        </p:txBody>
      </p:sp>
      <p:sp>
        <p:nvSpPr>
          <p:cNvPr id="7" name="Tittel 1"/>
          <p:cNvSpPr>
            <a:spLocks noGrp="1"/>
          </p:cNvSpPr>
          <p:nvPr>
            <p:ph type="ctrTitle"/>
          </p:nvPr>
        </p:nvSpPr>
        <p:spPr>
          <a:xfrm>
            <a:off x="900112" y="1195882"/>
            <a:ext cx="6264275" cy="648072"/>
          </a:xfrm>
          <a:prstGeom prst="rect">
            <a:avLst/>
          </a:prstGeom>
        </p:spPr>
        <p:txBody>
          <a:bodyPr>
            <a:noAutofit/>
          </a:bodyPr>
          <a:lstStyle>
            <a:lvl1pPr algn="l">
              <a:defRPr sz="2400" b="0" baseline="0">
                <a:solidFill>
                  <a:srgbClr val="414041"/>
                </a:solidFill>
                <a:latin typeface="Arial" pitchFamily="34" charset="0"/>
                <a:cs typeface="Arial" pitchFamily="34" charset="0"/>
              </a:defRPr>
            </a:lvl1pPr>
          </a:lstStyle>
          <a:p>
            <a:r>
              <a:rPr lang="nb-NO"/>
              <a:t>Klikk for å redigere tittelstil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ysbildemal">
    <p:spTree>
      <p:nvGrpSpPr>
        <p:cNvPr id="1" name=""/>
        <p:cNvGrpSpPr/>
        <p:nvPr/>
      </p:nvGrpSpPr>
      <p:grpSpPr>
        <a:xfrm>
          <a:off x="0" y="0"/>
          <a:ext cx="0" cy="0"/>
          <a:chOff x="0" y="0"/>
          <a:chExt cx="0" cy="0"/>
        </a:xfrm>
      </p:grpSpPr>
      <p:sp>
        <p:nvSpPr>
          <p:cNvPr id="14" name="Plassholder for innhold 13"/>
          <p:cNvSpPr>
            <a:spLocks noGrp="1"/>
          </p:cNvSpPr>
          <p:nvPr>
            <p:ph sz="quarter" idx="10"/>
          </p:nvPr>
        </p:nvSpPr>
        <p:spPr>
          <a:xfrm>
            <a:off x="900113" y="1951966"/>
            <a:ext cx="6552207" cy="2636008"/>
          </a:xfrm>
          <a:prstGeom prst="rect">
            <a:avLst/>
          </a:prstGeom>
        </p:spPr>
        <p:txBody>
          <a:bodyPr/>
          <a:lstStyle>
            <a:lvl1pPr marL="269875" indent="-269875">
              <a:defRPr sz="2000">
                <a:solidFill>
                  <a:srgbClr val="414041"/>
                </a:solidFill>
                <a:latin typeface="Georgia" pitchFamily="18" charset="0"/>
              </a:defRPr>
            </a:lvl1pPr>
            <a:lvl2pPr marL="715963" indent="-258763">
              <a:buFont typeface="Arial" pitchFamily="34" charset="0"/>
              <a:buChar char="•"/>
              <a:defRPr sz="2000">
                <a:solidFill>
                  <a:srgbClr val="414041"/>
                </a:solidFill>
                <a:latin typeface="Georgia" pitchFamily="18" charset="0"/>
              </a:defRPr>
            </a:lvl2pPr>
            <a:lvl3pPr marL="1168400" indent="-254000">
              <a:defRPr sz="2000">
                <a:solidFill>
                  <a:srgbClr val="414041"/>
                </a:solidFill>
                <a:latin typeface="Georgia" pitchFamily="18" charset="0"/>
              </a:defRPr>
            </a:lvl3pPr>
            <a:lvl4pPr marL="1614488" indent="-242888">
              <a:buFont typeface="Arial" pitchFamily="34" charset="0"/>
              <a:buChar char="•"/>
              <a:defRPr>
                <a:solidFill>
                  <a:srgbClr val="414041"/>
                </a:solidFill>
                <a:latin typeface="Georgia" pitchFamily="18" charset="0"/>
              </a:defRPr>
            </a:lvl4pPr>
            <a:lvl5pPr marL="2058988" indent="-230188">
              <a:buFont typeface="Arial" pitchFamily="34" charset="0"/>
              <a:buChar char="•"/>
              <a:defRPr>
                <a:solidFill>
                  <a:srgbClr val="414041"/>
                </a:solidFill>
                <a:latin typeface="Georgia"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Tittel 1"/>
          <p:cNvSpPr>
            <a:spLocks noGrp="1"/>
          </p:cNvSpPr>
          <p:nvPr>
            <p:ph type="ctrTitle"/>
          </p:nvPr>
        </p:nvSpPr>
        <p:spPr>
          <a:xfrm>
            <a:off x="900112" y="1195882"/>
            <a:ext cx="6264275" cy="648072"/>
          </a:xfrm>
          <a:prstGeom prst="rect">
            <a:avLst/>
          </a:prstGeom>
        </p:spPr>
        <p:txBody>
          <a:bodyPr>
            <a:noAutofit/>
          </a:bodyPr>
          <a:lstStyle>
            <a:lvl1pPr algn="l">
              <a:defRPr sz="2400" b="0" baseline="0">
                <a:solidFill>
                  <a:srgbClr val="414041"/>
                </a:solidFill>
                <a:latin typeface="Arial" pitchFamily="34" charset="0"/>
                <a:cs typeface="Arial" pitchFamily="34" charset="0"/>
              </a:defRPr>
            </a:lvl1pPr>
          </a:lstStyle>
          <a:p>
            <a:r>
              <a:rPr lang="nb-NO"/>
              <a:t>Klikk for å redigere tittelstil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6" name="Plassholder for innhold 13"/>
          <p:cNvSpPr>
            <a:spLocks noGrp="1"/>
          </p:cNvSpPr>
          <p:nvPr>
            <p:ph sz="quarter" idx="10"/>
          </p:nvPr>
        </p:nvSpPr>
        <p:spPr>
          <a:xfrm>
            <a:off x="899592" y="1959682"/>
            <a:ext cx="3600400" cy="2628292"/>
          </a:xfrm>
          <a:prstGeom prst="rect">
            <a:avLst/>
          </a:prstGeom>
        </p:spPr>
        <p:txBody>
          <a:bodyPr/>
          <a:lstStyle>
            <a:lvl1pPr marL="269875" indent="-269875">
              <a:defRPr sz="2000">
                <a:solidFill>
                  <a:srgbClr val="414041"/>
                </a:solidFill>
                <a:latin typeface="Georgia" pitchFamily="18" charset="0"/>
              </a:defRPr>
            </a:lvl1pPr>
            <a:lvl2pPr marL="628650" indent="-171450">
              <a:buFont typeface="Arial" pitchFamily="34" charset="0"/>
              <a:buChar char="•"/>
              <a:defRPr sz="2000">
                <a:solidFill>
                  <a:srgbClr val="414041"/>
                </a:solidFill>
                <a:latin typeface="Georgia" pitchFamily="18" charset="0"/>
              </a:defRPr>
            </a:lvl2pPr>
            <a:lvl3pPr marL="1168400" indent="-254000">
              <a:defRPr sz="2000">
                <a:solidFill>
                  <a:srgbClr val="414041"/>
                </a:solidFill>
                <a:latin typeface="Georgia" pitchFamily="18" charset="0"/>
              </a:defRPr>
            </a:lvl3pPr>
            <a:lvl4pPr marL="1614488" indent="-242888">
              <a:buFont typeface="Arial" pitchFamily="34" charset="0"/>
              <a:buChar char="•"/>
              <a:defRPr>
                <a:solidFill>
                  <a:srgbClr val="414041"/>
                </a:solidFill>
                <a:latin typeface="Georgia" pitchFamily="18" charset="0"/>
              </a:defRPr>
            </a:lvl4pPr>
            <a:lvl5pPr marL="2058988" indent="-230188">
              <a:buFont typeface="Arial" pitchFamily="34" charset="0"/>
              <a:buChar char="•"/>
              <a:defRPr>
                <a:solidFill>
                  <a:srgbClr val="414041"/>
                </a:solidFill>
                <a:latin typeface="Georgia"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13"/>
          <p:cNvSpPr>
            <a:spLocks noGrp="1"/>
          </p:cNvSpPr>
          <p:nvPr>
            <p:ph sz="quarter" idx="11"/>
          </p:nvPr>
        </p:nvSpPr>
        <p:spPr>
          <a:xfrm>
            <a:off x="4644008" y="1959682"/>
            <a:ext cx="3600400" cy="2628292"/>
          </a:xfrm>
          <a:prstGeom prst="rect">
            <a:avLst/>
          </a:prstGeom>
        </p:spPr>
        <p:txBody>
          <a:bodyPr/>
          <a:lstStyle>
            <a:lvl1pPr marL="269875" indent="-269875">
              <a:defRPr sz="2000">
                <a:solidFill>
                  <a:srgbClr val="414041"/>
                </a:solidFill>
                <a:latin typeface="Georgia" pitchFamily="18" charset="0"/>
              </a:defRPr>
            </a:lvl1pPr>
            <a:lvl2pPr marL="628650" indent="-171450">
              <a:buFont typeface="Arial" pitchFamily="34" charset="0"/>
              <a:buChar char="•"/>
              <a:defRPr sz="2000">
                <a:solidFill>
                  <a:srgbClr val="414041"/>
                </a:solidFill>
                <a:latin typeface="Georgia" pitchFamily="18" charset="0"/>
              </a:defRPr>
            </a:lvl2pPr>
            <a:lvl3pPr marL="1168400" indent="-254000">
              <a:defRPr sz="2000">
                <a:solidFill>
                  <a:srgbClr val="414041"/>
                </a:solidFill>
                <a:latin typeface="Georgia" pitchFamily="18" charset="0"/>
              </a:defRPr>
            </a:lvl3pPr>
            <a:lvl4pPr marL="1614488" indent="-242888">
              <a:buFont typeface="Arial" pitchFamily="34" charset="0"/>
              <a:buChar char="•"/>
              <a:defRPr>
                <a:solidFill>
                  <a:srgbClr val="414041"/>
                </a:solidFill>
                <a:latin typeface="Georgia" pitchFamily="18" charset="0"/>
              </a:defRPr>
            </a:lvl4pPr>
            <a:lvl5pPr marL="2058988" indent="-230188">
              <a:buFont typeface="Arial" pitchFamily="34" charset="0"/>
              <a:buChar char="•"/>
              <a:defRPr>
                <a:solidFill>
                  <a:srgbClr val="414041"/>
                </a:solidFill>
                <a:latin typeface="Georgia"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p:cNvSpPr>
            <a:spLocks noGrp="1"/>
          </p:cNvSpPr>
          <p:nvPr>
            <p:ph type="ctrTitle"/>
          </p:nvPr>
        </p:nvSpPr>
        <p:spPr>
          <a:xfrm>
            <a:off x="899592" y="1203598"/>
            <a:ext cx="6264796" cy="702078"/>
          </a:xfrm>
          <a:prstGeom prst="rect">
            <a:avLst/>
          </a:prstGeom>
        </p:spPr>
        <p:txBody>
          <a:bodyPr>
            <a:normAutofit/>
          </a:bodyPr>
          <a:lstStyle>
            <a:lvl1pPr algn="l">
              <a:defRPr sz="2400" b="0" baseline="0">
                <a:solidFill>
                  <a:srgbClr val="414041"/>
                </a:solidFill>
                <a:latin typeface="Arial" pitchFamily="34" charset="0"/>
                <a:cs typeface="Arial" pitchFamily="34" charset="0"/>
              </a:defRPr>
            </a:lvl1pPr>
          </a:lstStyle>
          <a:p>
            <a:r>
              <a:rPr lang="nb-NO"/>
              <a:t>Klikk for å redigere tittelstil</a:t>
            </a:r>
          </a:p>
        </p:txBody>
      </p:sp>
    </p:spTree>
  </p:cSld>
  <p:clrMapOvr>
    <a:masterClrMapping/>
  </p:clrMapOvr>
  <p:extLst>
    <p:ext uri="{DCECCB84-F9BA-43D5-87BE-67443E8EF086}">
      <p15:sldGuideLst xmlns:p15="http://schemas.microsoft.com/office/powerpoint/2012/main">
        <p15:guide id="1" pos="5465">
          <p15:clr>
            <a:srgbClr val="FBAE40"/>
          </p15:clr>
        </p15:guide>
        <p15:guide id="2" pos="567">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4.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3.sv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24.xml"/><Relationship Id="rId7" Type="http://schemas.openxmlformats.org/officeDocument/2006/relationships/image" Target="../media/image2.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6.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27.xml"/><Relationship Id="rId4"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D9E192E3-6BF9-3547-98B8-DDBA855F85C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0000" y="1188000"/>
            <a:ext cx="1440000" cy="746660"/>
          </a:xfrm>
          <a:prstGeom prst="rect">
            <a:avLst/>
          </a:prstGeom>
        </p:spPr>
      </p:pic>
    </p:spTree>
  </p:cSld>
  <p:clrMap bg1="lt1" tx1="dk1" bg2="lt2" tx2="dk2" accent1="accent1" accent2="accent2" accent3="accent3" accent4="accent4" accent5="accent5" accent6="accent6" hlink="hlink" folHlink="folHlink"/>
  <p:sldLayoutIdLst>
    <p:sldLayoutId id="2147483908" r:id="rId1"/>
    <p:sldLayoutId id="2147483909" r:id="rId2"/>
  </p:sldLayoutIdLst>
  <p:hf hd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2"/>
          </p:nvPr>
        </p:nvSpPr>
        <p:spPr>
          <a:xfrm>
            <a:off x="899592" y="4767263"/>
            <a:ext cx="1440160" cy="209615"/>
          </a:xfrm>
          <a:prstGeom prst="rect">
            <a:avLst/>
          </a:prstGeom>
        </p:spPr>
        <p:txBody>
          <a:bodyPr/>
          <a:lstStyle>
            <a:lvl1pPr>
              <a:defRPr sz="800">
                <a:solidFill>
                  <a:srgbClr val="414041"/>
                </a:solidFill>
                <a:latin typeface="Georgia" charset="0"/>
                <a:ea typeface="Georgia" charset="0"/>
                <a:cs typeface="Georgia" charset="0"/>
              </a:defRPr>
            </a:lvl1pPr>
          </a:lstStyle>
          <a:p>
            <a:pPr>
              <a:defRPr/>
            </a:pPr>
            <a:endParaRPr lang="nb-NO">
              <a:solidFill>
                <a:srgbClr val="414041"/>
              </a:solidFill>
            </a:endParaRPr>
          </a:p>
        </p:txBody>
      </p:sp>
      <p:sp>
        <p:nvSpPr>
          <p:cNvPr id="5" name="Plassholder for bunntekst 4"/>
          <p:cNvSpPr>
            <a:spLocks noGrp="1"/>
          </p:cNvSpPr>
          <p:nvPr>
            <p:ph type="ftr" sz="quarter" idx="3"/>
          </p:nvPr>
        </p:nvSpPr>
        <p:spPr>
          <a:xfrm>
            <a:off x="3124200" y="4767263"/>
            <a:ext cx="3175992" cy="209615"/>
          </a:xfrm>
          <a:prstGeom prst="rect">
            <a:avLst/>
          </a:prstGeom>
        </p:spPr>
        <p:txBody>
          <a:bodyPr/>
          <a:lstStyle>
            <a:lvl1pPr algn="ctr">
              <a:defRPr sz="800">
                <a:solidFill>
                  <a:srgbClr val="414041"/>
                </a:solidFill>
                <a:latin typeface="Georgia" charset="0"/>
                <a:ea typeface="Georgia" charset="0"/>
                <a:cs typeface="Georgia" charset="0"/>
              </a:defRPr>
            </a:lvl1pPr>
          </a:lstStyle>
          <a:p>
            <a:pPr>
              <a:defRPr/>
            </a:pPr>
            <a:r>
              <a:rPr lang="nb-NO"/>
              <a:t>Norges idrettsforbund og olympiske og paralympiske komité</a:t>
            </a:r>
            <a:endParaRPr lang="nb-NO">
              <a:solidFill>
                <a:srgbClr val="414041"/>
              </a:solidFill>
            </a:endParaRPr>
          </a:p>
        </p:txBody>
      </p:sp>
      <p:sp>
        <p:nvSpPr>
          <p:cNvPr id="6" name="Plassholder for lysbildenummer 5"/>
          <p:cNvSpPr>
            <a:spLocks noGrp="1"/>
          </p:cNvSpPr>
          <p:nvPr>
            <p:ph type="sldNum" sz="quarter" idx="4"/>
          </p:nvPr>
        </p:nvSpPr>
        <p:spPr>
          <a:xfrm>
            <a:off x="7308304" y="4767263"/>
            <a:ext cx="1378496" cy="209615"/>
          </a:xfrm>
          <a:prstGeom prst="rect">
            <a:avLst/>
          </a:prstGeom>
        </p:spPr>
        <p:txBody>
          <a:bodyPr vert="horz" wrap="square" lIns="91440" tIns="45720" rIns="91440" bIns="45720" numCol="1" anchor="t" anchorCtr="0" compatLnSpc="1">
            <a:prstTxWarp prst="textNoShape">
              <a:avLst/>
            </a:prstTxWarp>
          </a:bodyPr>
          <a:lstStyle>
            <a:lvl1pPr algn="r">
              <a:defRPr sz="800">
                <a:solidFill>
                  <a:srgbClr val="414041"/>
                </a:solidFill>
                <a:latin typeface="Georgia" charset="0"/>
                <a:ea typeface="Georgia" charset="0"/>
                <a:cs typeface="Georgia" charset="0"/>
              </a:defRPr>
            </a:lvl1pPr>
          </a:lstStyle>
          <a:p>
            <a:fld id="{93FFF0B7-9FEE-4402-AA95-16F759CEF61D}" type="slidenum">
              <a:rPr lang="nb-NO" altLang="nb-NO" smtClean="0"/>
              <a:pPr/>
              <a:t>‹#›</a:t>
            </a:fld>
            <a:endParaRPr lang="nb-NO" altLang="nb-NO">
              <a:solidFill>
                <a:srgbClr val="414041"/>
              </a:solidFill>
            </a:endParaRPr>
          </a:p>
        </p:txBody>
      </p:sp>
      <p:cxnSp>
        <p:nvCxnSpPr>
          <p:cNvPr id="7" name="Rett linje 6"/>
          <p:cNvCxnSpPr/>
          <p:nvPr userDrawn="1"/>
        </p:nvCxnSpPr>
        <p:spPr>
          <a:xfrm>
            <a:off x="0" y="4767263"/>
            <a:ext cx="9143488" cy="0"/>
          </a:xfrm>
          <a:prstGeom prst="line">
            <a:avLst/>
          </a:prstGeom>
          <a:ln w="12700">
            <a:solidFill>
              <a:srgbClr val="595959"/>
            </a:solidFill>
            <a:prstDash val="sysDot"/>
          </a:ln>
        </p:spPr>
        <p:style>
          <a:lnRef idx="1">
            <a:schemeClr val="accent1"/>
          </a:lnRef>
          <a:fillRef idx="0">
            <a:schemeClr val="accent1"/>
          </a:fillRef>
          <a:effectRef idx="0">
            <a:schemeClr val="accent1"/>
          </a:effectRef>
          <a:fontRef idx="minor">
            <a:schemeClr val="tx1"/>
          </a:fontRef>
        </p:style>
      </p:cxnSp>
      <p:cxnSp>
        <p:nvCxnSpPr>
          <p:cNvPr id="8" name="Rett linje 7"/>
          <p:cNvCxnSpPr/>
          <p:nvPr userDrawn="1"/>
        </p:nvCxnSpPr>
        <p:spPr>
          <a:xfrm>
            <a:off x="0" y="4976878"/>
            <a:ext cx="9143488" cy="0"/>
          </a:xfrm>
          <a:prstGeom prst="line">
            <a:avLst/>
          </a:prstGeom>
          <a:ln w="12700">
            <a:solidFill>
              <a:srgbClr val="595959"/>
            </a:solidFill>
            <a:prstDash val="sysDot"/>
          </a:ln>
        </p:spPr>
        <p:style>
          <a:lnRef idx="1">
            <a:schemeClr val="accent1"/>
          </a:lnRef>
          <a:fillRef idx="0">
            <a:schemeClr val="accent1"/>
          </a:fillRef>
          <a:effectRef idx="0">
            <a:schemeClr val="accent1"/>
          </a:effectRef>
          <a:fontRef idx="minor">
            <a:schemeClr val="tx1"/>
          </a:fontRef>
        </p:style>
      </p:cxnSp>
      <p:pic>
        <p:nvPicPr>
          <p:cNvPr id="9" name="Grafikk 8">
            <a:extLst>
              <a:ext uri="{FF2B5EF4-FFF2-40B4-BE49-F238E27FC236}">
                <a16:creationId xmlns:a16="http://schemas.microsoft.com/office/drawing/2014/main" id="{DF99603E-13EF-754E-867E-EE454D987C06}"/>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16000" y="432000"/>
            <a:ext cx="1263600" cy="655194"/>
          </a:xfrm>
          <a:prstGeom prst="rect">
            <a:avLst/>
          </a:prstGeom>
        </p:spPr>
      </p:pic>
    </p:spTree>
  </p:cSld>
  <p:clrMap bg1="lt1" tx1="dk1" bg2="lt2" tx2="dk2" accent1="accent1" accent2="accent2" accent3="accent3" accent4="accent4" accent5="accent5" accent6="accent6" hlink="hlink" folHlink="folHlink"/>
  <p:sldLayoutIdLst>
    <p:sldLayoutId id="2147483922" r:id="rId1"/>
    <p:sldLayoutId id="2147483913" r:id="rId2"/>
    <p:sldLayoutId id="2147483912" r:id="rId3"/>
    <p:sldLayoutId id="2147483910" r:id="rId4"/>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58" userDrawn="1">
          <p15:clr>
            <a:srgbClr val="F26B43"/>
          </p15:clr>
        </p15:guide>
        <p15:guide id="2" pos="2880" userDrawn="1">
          <p15:clr>
            <a:srgbClr val="F26B43"/>
          </p15:clr>
        </p15:guide>
        <p15:guide id="3" pos="5465" userDrawn="1">
          <p15:clr>
            <a:srgbClr val="F26B43"/>
          </p15:clr>
        </p15:guide>
        <p15:guide id="4" pos="567" userDrawn="1">
          <p15:clr>
            <a:srgbClr val="F26B43"/>
          </p15:clr>
        </p15:guide>
        <p15:guide id="5" pos="451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A87C4744-2457-8740-A468-AF14702935E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16000" y="432000"/>
            <a:ext cx="1263600" cy="655194"/>
          </a:xfrm>
          <a:prstGeom prst="rect">
            <a:avLst/>
          </a:prstGeom>
        </p:spPr>
      </p:pic>
    </p:spTree>
    <p:extLst>
      <p:ext uri="{BB962C8B-B14F-4D97-AF65-F5344CB8AC3E}">
        <p14:creationId xmlns:p14="http://schemas.microsoft.com/office/powerpoint/2010/main" val="1233240061"/>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58">
          <p15:clr>
            <a:srgbClr val="F26B43"/>
          </p15:clr>
        </p15:guide>
        <p15:guide id="2" pos="2880">
          <p15:clr>
            <a:srgbClr val="F26B43"/>
          </p15:clr>
        </p15:guide>
        <p15:guide id="3" pos="5465">
          <p15:clr>
            <a:srgbClr val="F26B43"/>
          </p15:clr>
        </p15:guide>
        <p15:guide id="4" pos="567">
          <p15:clr>
            <a:srgbClr val="F26B43"/>
          </p15:clr>
        </p15:guide>
        <p15:guide id="5" pos="451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2"/>
          </p:nvPr>
        </p:nvSpPr>
        <p:spPr>
          <a:xfrm>
            <a:off x="899592" y="4767263"/>
            <a:ext cx="1440160" cy="209615"/>
          </a:xfrm>
          <a:prstGeom prst="rect">
            <a:avLst/>
          </a:prstGeom>
        </p:spPr>
        <p:txBody>
          <a:bodyPr/>
          <a:lstStyle>
            <a:lvl1pPr>
              <a:defRPr sz="800">
                <a:solidFill>
                  <a:srgbClr val="414041"/>
                </a:solidFill>
                <a:latin typeface="Georgia" charset="0"/>
                <a:ea typeface="Georgia" charset="0"/>
                <a:cs typeface="Georgia" charset="0"/>
              </a:defRPr>
            </a:lvl1pPr>
          </a:lstStyle>
          <a:p>
            <a:pPr>
              <a:defRPr/>
            </a:pPr>
            <a:endParaRPr lang="nb-NO">
              <a:solidFill>
                <a:srgbClr val="414041"/>
              </a:solidFill>
            </a:endParaRPr>
          </a:p>
        </p:txBody>
      </p:sp>
      <p:sp>
        <p:nvSpPr>
          <p:cNvPr id="5" name="Plassholder for bunntekst 4"/>
          <p:cNvSpPr>
            <a:spLocks noGrp="1"/>
          </p:cNvSpPr>
          <p:nvPr>
            <p:ph type="ftr" sz="quarter" idx="3"/>
          </p:nvPr>
        </p:nvSpPr>
        <p:spPr>
          <a:xfrm>
            <a:off x="3124200" y="4767263"/>
            <a:ext cx="2916000" cy="209615"/>
          </a:xfrm>
          <a:prstGeom prst="rect">
            <a:avLst/>
          </a:prstGeom>
        </p:spPr>
        <p:txBody>
          <a:bodyPr/>
          <a:lstStyle>
            <a:lvl1pPr algn="ctr">
              <a:defRPr sz="800">
                <a:solidFill>
                  <a:srgbClr val="414041"/>
                </a:solidFill>
                <a:latin typeface="Georgia" charset="0"/>
                <a:ea typeface="Georgia" charset="0"/>
                <a:cs typeface="Georgia" charset="0"/>
              </a:defRPr>
            </a:lvl1pPr>
          </a:lstStyle>
          <a:p>
            <a:pPr>
              <a:defRPr/>
            </a:pPr>
            <a:r>
              <a:rPr lang="nb-NO"/>
              <a:t>Norges idrettsforbund og olympiske og paralympiske komité</a:t>
            </a:r>
            <a:endParaRPr lang="nb-NO">
              <a:solidFill>
                <a:srgbClr val="414041"/>
              </a:solidFill>
            </a:endParaRPr>
          </a:p>
        </p:txBody>
      </p:sp>
      <p:sp>
        <p:nvSpPr>
          <p:cNvPr id="6" name="Plassholder for lysbildenummer 5"/>
          <p:cNvSpPr>
            <a:spLocks noGrp="1"/>
          </p:cNvSpPr>
          <p:nvPr>
            <p:ph type="sldNum" sz="quarter" idx="4"/>
          </p:nvPr>
        </p:nvSpPr>
        <p:spPr>
          <a:xfrm>
            <a:off x="6553200" y="4767263"/>
            <a:ext cx="2133600" cy="209615"/>
          </a:xfrm>
          <a:prstGeom prst="rect">
            <a:avLst/>
          </a:prstGeom>
        </p:spPr>
        <p:txBody>
          <a:bodyPr vert="horz" wrap="square" lIns="91440" tIns="45720" rIns="91440" bIns="45720" numCol="1" anchor="t" anchorCtr="0" compatLnSpc="1">
            <a:prstTxWarp prst="textNoShape">
              <a:avLst/>
            </a:prstTxWarp>
          </a:bodyPr>
          <a:lstStyle>
            <a:lvl1pPr algn="r">
              <a:defRPr sz="800">
                <a:solidFill>
                  <a:srgbClr val="414041"/>
                </a:solidFill>
                <a:latin typeface="Georgia" charset="0"/>
                <a:ea typeface="Georgia" charset="0"/>
                <a:cs typeface="Georgia" charset="0"/>
              </a:defRPr>
            </a:lvl1pPr>
          </a:lstStyle>
          <a:p>
            <a:fld id="{93FFF0B7-9FEE-4402-AA95-16F759CEF61D}" type="slidenum">
              <a:rPr lang="nb-NO" altLang="nb-NO" smtClean="0"/>
              <a:pPr/>
              <a:t>‹#›</a:t>
            </a:fld>
            <a:endParaRPr lang="nb-NO" altLang="nb-NO"/>
          </a:p>
        </p:txBody>
      </p:sp>
      <p:cxnSp>
        <p:nvCxnSpPr>
          <p:cNvPr id="7" name="Rett linje 6"/>
          <p:cNvCxnSpPr/>
          <p:nvPr userDrawn="1"/>
        </p:nvCxnSpPr>
        <p:spPr>
          <a:xfrm>
            <a:off x="0" y="4767263"/>
            <a:ext cx="9143488" cy="0"/>
          </a:xfrm>
          <a:prstGeom prst="line">
            <a:avLst/>
          </a:prstGeom>
          <a:ln w="12700">
            <a:solidFill>
              <a:srgbClr val="595959"/>
            </a:solidFill>
            <a:prstDash val="sysDot"/>
          </a:ln>
        </p:spPr>
        <p:style>
          <a:lnRef idx="1">
            <a:schemeClr val="accent1"/>
          </a:lnRef>
          <a:fillRef idx="0">
            <a:schemeClr val="accent1"/>
          </a:fillRef>
          <a:effectRef idx="0">
            <a:schemeClr val="accent1"/>
          </a:effectRef>
          <a:fontRef idx="minor">
            <a:schemeClr val="tx1"/>
          </a:fontRef>
        </p:style>
      </p:cxnSp>
      <p:cxnSp>
        <p:nvCxnSpPr>
          <p:cNvPr id="8" name="Rett linje 7"/>
          <p:cNvCxnSpPr/>
          <p:nvPr userDrawn="1"/>
        </p:nvCxnSpPr>
        <p:spPr>
          <a:xfrm>
            <a:off x="0" y="4976878"/>
            <a:ext cx="9143488" cy="0"/>
          </a:xfrm>
          <a:prstGeom prst="line">
            <a:avLst/>
          </a:prstGeom>
          <a:ln w="12700">
            <a:solidFill>
              <a:srgbClr val="595959"/>
            </a:solidFill>
            <a:prstDash val="sysDot"/>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9E5B61A1-FEF5-1A49-8BC6-62447C9860EF}"/>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16000" y="432000"/>
            <a:ext cx="1263600" cy="655194"/>
          </a:xfrm>
          <a:prstGeom prst="rect">
            <a:avLst/>
          </a:prstGeom>
        </p:spPr>
      </p:pic>
    </p:spTree>
    <p:extLst>
      <p:ext uri="{BB962C8B-B14F-4D97-AF65-F5344CB8AC3E}">
        <p14:creationId xmlns:p14="http://schemas.microsoft.com/office/powerpoint/2010/main" val="1815098585"/>
      </p:ext>
    </p:extLst>
  </p:cSld>
  <p:clrMap bg1="lt1" tx1="dk1" bg2="lt2" tx2="dk2" accent1="accent1" accent2="accent2" accent3="accent3" accent4="accent4" accent5="accent5" accent6="accent6" hlink="hlink" folHlink="folHlink"/>
  <p:sldLayoutIdLst>
    <p:sldLayoutId id="2147483918" r:id="rId1"/>
    <p:sldLayoutId id="2147483923" r:id="rId2"/>
    <p:sldLayoutId id="2147483917" r:id="rId3"/>
    <p:sldLayoutId id="2147483924" r:id="rId4"/>
    <p:sldLayoutId id="2147483919" r:id="rId5"/>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58">
          <p15:clr>
            <a:srgbClr val="F26B43"/>
          </p15:clr>
        </p15:guide>
        <p15:guide id="2" pos="2880">
          <p15:clr>
            <a:srgbClr val="F26B43"/>
          </p15:clr>
        </p15:guide>
        <p15:guide id="3" pos="5465">
          <p15:clr>
            <a:srgbClr val="F26B43"/>
          </p15:clr>
        </p15:guide>
        <p15:guide id="4" pos="567">
          <p15:clr>
            <a:srgbClr val="F26B43"/>
          </p15:clr>
        </p15:guide>
        <p15:guide id="5" pos="451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B3FD09A3-818E-5842-99DA-4F621EA0B6C0}"/>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16000" y="432000"/>
            <a:ext cx="1263600" cy="655194"/>
          </a:xfrm>
          <a:prstGeom prst="rect">
            <a:avLst/>
          </a:prstGeom>
        </p:spPr>
      </p:pic>
    </p:spTree>
    <p:extLst>
      <p:ext uri="{BB962C8B-B14F-4D97-AF65-F5344CB8AC3E}">
        <p14:creationId xmlns:p14="http://schemas.microsoft.com/office/powerpoint/2010/main" val="1128118860"/>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51" r:id="rId6"/>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58">
          <p15:clr>
            <a:srgbClr val="F26B43"/>
          </p15:clr>
        </p15:guide>
        <p15:guide id="2" pos="2880">
          <p15:clr>
            <a:srgbClr val="F26B43"/>
          </p15:clr>
        </p15:guide>
        <p15:guide id="3" pos="5465">
          <p15:clr>
            <a:srgbClr val="F26B43"/>
          </p15:clr>
        </p15:guide>
        <p15:guide id="4" pos="567">
          <p15:clr>
            <a:srgbClr val="F26B43"/>
          </p15:clr>
        </p15:guide>
        <p15:guide id="5" pos="451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A46BA05C-C754-FB48-9AE3-A1EB154DDD86}"/>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16000" y="432000"/>
            <a:ext cx="1263600" cy="655194"/>
          </a:xfrm>
          <a:prstGeom prst="rect">
            <a:avLst/>
          </a:prstGeom>
        </p:spPr>
      </p:pic>
    </p:spTree>
    <p:extLst>
      <p:ext uri="{BB962C8B-B14F-4D97-AF65-F5344CB8AC3E}">
        <p14:creationId xmlns:p14="http://schemas.microsoft.com/office/powerpoint/2010/main" val="1086041228"/>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49" r:id="rId4"/>
    <p:sldLayoutId id="2147483950" r:id="rId5"/>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58">
          <p15:clr>
            <a:srgbClr val="F26B43"/>
          </p15:clr>
        </p15:guide>
        <p15:guide id="2" pos="2880">
          <p15:clr>
            <a:srgbClr val="F26B43"/>
          </p15:clr>
        </p15:guide>
        <p15:guide id="3" pos="5465">
          <p15:clr>
            <a:srgbClr val="F26B43"/>
          </p15:clr>
        </p15:guide>
        <p15:guide id="4" pos="567">
          <p15:clr>
            <a:srgbClr val="F26B43"/>
          </p15:clr>
        </p15:guide>
        <p15:guide id="5" pos="451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A46BA05C-C754-FB48-9AE3-A1EB154DDD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16000" y="4032000"/>
            <a:ext cx="1263600" cy="655194"/>
          </a:xfrm>
          <a:prstGeom prst="rect">
            <a:avLst/>
          </a:prstGeom>
        </p:spPr>
      </p:pic>
    </p:spTree>
    <p:extLst>
      <p:ext uri="{BB962C8B-B14F-4D97-AF65-F5344CB8AC3E}">
        <p14:creationId xmlns:p14="http://schemas.microsoft.com/office/powerpoint/2010/main" val="1785764524"/>
      </p:ext>
    </p:extLst>
  </p:cSld>
  <p:clrMap bg1="lt1" tx1="dk1" bg2="lt2" tx2="dk2" accent1="accent1" accent2="accent2" accent3="accent3" accent4="accent4" accent5="accent5" accent6="accent6" hlink="hlink" folHlink="folHlink"/>
  <p:sldLayoutIdLst>
    <p:sldLayoutId id="2147483948" r:id="rId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58">
          <p15:clr>
            <a:srgbClr val="F26B43"/>
          </p15:clr>
        </p15:guide>
        <p15:guide id="2" pos="2880">
          <p15:clr>
            <a:srgbClr val="F26B43"/>
          </p15:clr>
        </p15:guide>
        <p15:guide id="3" pos="5465">
          <p15:clr>
            <a:srgbClr val="F26B43"/>
          </p15:clr>
        </p15:guide>
        <p15:guide id="4" pos="567">
          <p15:clr>
            <a:srgbClr val="F26B43"/>
          </p15:clr>
        </p15:guide>
        <p15:guide id="5" pos="451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microsoft.com/office/2018/10/relationships/comments" Target="../comments/modernComment_155_D6EB73C8.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microsoft.com/office/2018/10/relationships/comments" Target="../comments/modernComment_169_575B2B4B.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16B_14B1F366.xml"/><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5.sv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38.sv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41.sv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4.sv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8.jpeg"/><Relationship Id="rId5" Type="http://schemas.openxmlformats.org/officeDocument/2006/relationships/image" Target="../media/image47.sv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51.jpeg"/><Relationship Id="rId4" Type="http://schemas.openxmlformats.org/officeDocument/2006/relationships/image" Target="../media/image50.sv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2.jpe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5.xml"/><Relationship Id="rId1" Type="http://schemas.openxmlformats.org/officeDocument/2006/relationships/video" Target="https://www.youtube.com/embed/6H2FXhs3FmI?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ett linje 4"/>
          <p:cNvCxnSpPr/>
          <p:nvPr/>
        </p:nvCxnSpPr>
        <p:spPr>
          <a:xfrm>
            <a:off x="900113" y="2446387"/>
            <a:ext cx="4680000" cy="0"/>
          </a:xfrm>
          <a:prstGeom prst="line">
            <a:avLst/>
          </a:prstGeom>
          <a:ln w="12700">
            <a:solidFill>
              <a:srgbClr val="57585B"/>
            </a:solidFill>
            <a:prstDash val="sysDot"/>
          </a:ln>
        </p:spPr>
        <p:style>
          <a:lnRef idx="1">
            <a:schemeClr val="accent1"/>
          </a:lnRef>
          <a:fillRef idx="0">
            <a:schemeClr val="accent1"/>
          </a:fillRef>
          <a:effectRef idx="0">
            <a:schemeClr val="accent1"/>
          </a:effectRef>
          <a:fontRef idx="minor">
            <a:schemeClr val="tx1"/>
          </a:fontRef>
        </p:style>
      </p:cxnSp>
      <p:cxnSp>
        <p:nvCxnSpPr>
          <p:cNvPr id="6" name="Rett linje 5"/>
          <p:cNvCxnSpPr/>
          <p:nvPr/>
        </p:nvCxnSpPr>
        <p:spPr>
          <a:xfrm>
            <a:off x="900113" y="2859782"/>
            <a:ext cx="4680000" cy="0"/>
          </a:xfrm>
          <a:prstGeom prst="line">
            <a:avLst/>
          </a:prstGeom>
          <a:ln w="12700">
            <a:solidFill>
              <a:srgbClr val="57585B"/>
            </a:solidFill>
            <a:prstDash val="sysDot"/>
          </a:ln>
        </p:spPr>
        <p:style>
          <a:lnRef idx="1">
            <a:schemeClr val="accent1"/>
          </a:lnRef>
          <a:fillRef idx="0">
            <a:schemeClr val="accent1"/>
          </a:fillRef>
          <a:effectRef idx="0">
            <a:schemeClr val="accent1"/>
          </a:effectRef>
          <a:fontRef idx="minor">
            <a:schemeClr val="tx1"/>
          </a:fontRef>
        </p:style>
      </p:cxnSp>
      <p:cxnSp>
        <p:nvCxnSpPr>
          <p:cNvPr id="7" name="Rett linje 6"/>
          <p:cNvCxnSpPr/>
          <p:nvPr/>
        </p:nvCxnSpPr>
        <p:spPr>
          <a:xfrm>
            <a:off x="900113" y="3291830"/>
            <a:ext cx="4680000" cy="0"/>
          </a:xfrm>
          <a:prstGeom prst="line">
            <a:avLst/>
          </a:prstGeom>
          <a:ln w="12700">
            <a:solidFill>
              <a:srgbClr val="57585B"/>
            </a:solidFill>
            <a:prstDash val="sysDot"/>
          </a:ln>
        </p:spPr>
        <p:style>
          <a:lnRef idx="1">
            <a:schemeClr val="accent1"/>
          </a:lnRef>
          <a:fillRef idx="0">
            <a:schemeClr val="accent1"/>
          </a:fillRef>
          <a:effectRef idx="0">
            <a:schemeClr val="accent1"/>
          </a:effectRef>
          <a:fontRef idx="minor">
            <a:schemeClr val="tx1"/>
          </a:fontRef>
        </p:style>
      </p:cxnSp>
      <p:sp>
        <p:nvSpPr>
          <p:cNvPr id="2" name="Plassholder for tekst 1"/>
          <p:cNvSpPr>
            <a:spLocks noGrp="1"/>
          </p:cNvSpPr>
          <p:nvPr>
            <p:ph type="body" sz="quarter" idx="12"/>
          </p:nvPr>
        </p:nvSpPr>
        <p:spPr/>
        <p:txBody>
          <a:bodyPr/>
          <a:lstStyle/>
          <a:p>
            <a:r>
              <a:rPr lang="nb-NO"/>
              <a:t>PLASTSMART IDRETT</a:t>
            </a:r>
          </a:p>
        </p:txBody>
      </p:sp>
      <p:sp>
        <p:nvSpPr>
          <p:cNvPr id="11" name="Plassholder for tekst 10"/>
          <p:cNvSpPr>
            <a:spLocks noGrp="1"/>
          </p:cNvSpPr>
          <p:nvPr>
            <p:ph type="body" sz="quarter" idx="13"/>
          </p:nvPr>
        </p:nvSpPr>
        <p:spPr>
          <a:xfrm>
            <a:off x="899592" y="2880000"/>
            <a:ext cx="5184576" cy="378042"/>
          </a:xfrm>
        </p:spPr>
        <p:txBody>
          <a:bodyPr/>
          <a:lstStyle/>
          <a:p>
            <a:r>
              <a:rPr lang="nb-NO"/>
              <a:t>Et samarbeidsprosjekt mellom NIF og WWF</a:t>
            </a:r>
          </a:p>
        </p:txBody>
      </p:sp>
      <p:sp>
        <p:nvSpPr>
          <p:cNvPr id="14" name="Plassholder for tekst 13"/>
          <p:cNvSpPr>
            <a:spLocks noGrp="1"/>
          </p:cNvSpPr>
          <p:nvPr>
            <p:ph type="body" sz="quarter" idx="11"/>
          </p:nvPr>
        </p:nvSpPr>
        <p:spPr>
          <a:xfrm>
            <a:off x="899592" y="3381840"/>
            <a:ext cx="5256584" cy="270030"/>
          </a:xfrm>
        </p:spPr>
        <p:txBody>
          <a:bodyPr lIns="91440" tIns="45720" rIns="91440" bIns="45720" anchor="t" anchorCtr="0"/>
          <a:lstStyle/>
          <a:p>
            <a:r>
              <a:rPr lang="nb-NO" i="1"/>
              <a:t>Realisert med støtte fra Handelens Miljøfond, bistand fra konsulenter i </a:t>
            </a:r>
            <a:r>
              <a:rPr lang="nb-NO" i="1" err="1"/>
              <a:t>Mepex</a:t>
            </a:r>
            <a:r>
              <a:rPr lang="nb-NO" i="1"/>
              <a:t> AS og innsats fra engasjerte mennesker i hele idretten. </a:t>
            </a:r>
          </a:p>
        </p:txBody>
      </p:sp>
      <p:pic>
        <p:nvPicPr>
          <p:cNvPr id="2050" name="Picture 2">
            <a:extLst>
              <a:ext uri="{FF2B5EF4-FFF2-40B4-BE49-F238E27FC236}">
                <a16:creationId xmlns:a16="http://schemas.microsoft.com/office/drawing/2014/main" id="{E787E96D-AB94-480E-91E8-DD265F38B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910833" y="1126883"/>
            <a:ext cx="2850150" cy="1000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74DFF4F-0AB5-4DB3-91FC-DFD839BFFECE}"/>
              </a:ext>
            </a:extLst>
          </p:cNvPr>
          <p:cNvSpPr>
            <a:spLocks noGrp="1"/>
          </p:cNvSpPr>
          <p:nvPr>
            <p:ph sz="quarter" idx="10"/>
          </p:nvPr>
        </p:nvSpPr>
        <p:spPr/>
        <p:txBody>
          <a:bodyPr/>
          <a:lstStyle/>
          <a:p>
            <a:endParaRPr lang="nb-NO"/>
          </a:p>
        </p:txBody>
      </p:sp>
      <p:sp>
        <p:nvSpPr>
          <p:cNvPr id="3" name="Plassholder for innhold 2">
            <a:extLst>
              <a:ext uri="{FF2B5EF4-FFF2-40B4-BE49-F238E27FC236}">
                <a16:creationId xmlns:a16="http://schemas.microsoft.com/office/drawing/2014/main" id="{5048AC57-5B2B-4435-8EB9-3AA0CDE20C03}"/>
              </a:ext>
            </a:extLst>
          </p:cNvPr>
          <p:cNvSpPr>
            <a:spLocks noGrp="1"/>
          </p:cNvSpPr>
          <p:nvPr>
            <p:ph sz="quarter" idx="11"/>
          </p:nvPr>
        </p:nvSpPr>
        <p:spPr/>
        <p:txBody>
          <a:bodyPr/>
          <a:lstStyle/>
          <a:p>
            <a:endParaRPr lang="nb-NO"/>
          </a:p>
        </p:txBody>
      </p:sp>
      <p:sp>
        <p:nvSpPr>
          <p:cNvPr id="4" name="Tittel 3">
            <a:extLst>
              <a:ext uri="{FF2B5EF4-FFF2-40B4-BE49-F238E27FC236}">
                <a16:creationId xmlns:a16="http://schemas.microsoft.com/office/drawing/2014/main" id="{9473AFB4-F2EE-4B8A-A6A5-A57934EA24FA}"/>
              </a:ext>
            </a:extLst>
          </p:cNvPr>
          <p:cNvSpPr>
            <a:spLocks noGrp="1"/>
          </p:cNvSpPr>
          <p:nvPr>
            <p:ph type="ctrTitle"/>
          </p:nvPr>
        </p:nvSpPr>
        <p:spPr/>
        <p:txBody>
          <a:bodyPr/>
          <a:lstStyle/>
          <a:p>
            <a:r>
              <a:rPr lang="nb-NO"/>
              <a:t>Om aktivitetene </a:t>
            </a:r>
          </a:p>
        </p:txBody>
      </p:sp>
      <p:sp>
        <p:nvSpPr>
          <p:cNvPr id="6" name="Plassholder for bunntekst 5">
            <a:extLst>
              <a:ext uri="{FF2B5EF4-FFF2-40B4-BE49-F238E27FC236}">
                <a16:creationId xmlns:a16="http://schemas.microsoft.com/office/drawing/2014/main" id="{588D3DA5-871E-441A-A79A-D9944C9C266A}"/>
              </a:ext>
            </a:extLst>
          </p:cNvPr>
          <p:cNvSpPr>
            <a:spLocks noGrp="1"/>
          </p:cNvSpPr>
          <p:nvPr>
            <p:ph type="ftr" sz="quarter" idx="13"/>
          </p:nvPr>
        </p:nvSpPr>
        <p:spPr/>
        <p:txBody>
          <a:bodyPr/>
          <a:lstStyle/>
          <a:p>
            <a:pPr>
              <a:defRPr/>
            </a:pPr>
            <a:r>
              <a:rPr lang="nb-NO"/>
              <a:t>Norges idrettsforbund og olympiske og paralympiske komité</a:t>
            </a:r>
          </a:p>
        </p:txBody>
      </p:sp>
      <p:sp>
        <p:nvSpPr>
          <p:cNvPr id="7" name="Plassholder for lysbildenummer 6">
            <a:extLst>
              <a:ext uri="{FF2B5EF4-FFF2-40B4-BE49-F238E27FC236}">
                <a16:creationId xmlns:a16="http://schemas.microsoft.com/office/drawing/2014/main" id="{C1438FB7-73FC-491E-846A-537D5AA804D9}"/>
              </a:ext>
            </a:extLst>
          </p:cNvPr>
          <p:cNvSpPr>
            <a:spLocks noGrp="1"/>
          </p:cNvSpPr>
          <p:nvPr>
            <p:ph type="sldNum" sz="quarter" idx="14"/>
          </p:nvPr>
        </p:nvSpPr>
        <p:spPr/>
        <p:txBody>
          <a:bodyPr/>
          <a:lstStyle/>
          <a:p>
            <a:fld id="{93FFF0B7-9FEE-4402-AA95-16F759CEF61D}" type="slidenum">
              <a:rPr lang="nb-NO" altLang="nb-NO" smtClean="0"/>
              <a:pPr/>
              <a:t>10</a:t>
            </a:fld>
            <a:endParaRPr lang="nb-NO" altLang="nb-NO"/>
          </a:p>
        </p:txBody>
      </p:sp>
      <p:graphicFrame>
        <p:nvGraphicFramePr>
          <p:cNvPr id="8" name="Tabell 7">
            <a:extLst>
              <a:ext uri="{FF2B5EF4-FFF2-40B4-BE49-F238E27FC236}">
                <a16:creationId xmlns:a16="http://schemas.microsoft.com/office/drawing/2014/main" id="{EEF71908-7A91-47F6-BCB7-659BF6307BDD}"/>
              </a:ext>
            </a:extLst>
          </p:cNvPr>
          <p:cNvGraphicFramePr>
            <a:graphicFrameLocks noGrp="1"/>
          </p:cNvGraphicFramePr>
          <p:nvPr>
            <p:extLst>
              <p:ext uri="{D42A27DB-BD31-4B8C-83A1-F6EECF244321}">
                <p14:modId xmlns:p14="http://schemas.microsoft.com/office/powerpoint/2010/main" val="1694365662"/>
              </p:ext>
            </p:extLst>
          </p:nvPr>
        </p:nvGraphicFramePr>
        <p:xfrm>
          <a:off x="971600" y="1635647"/>
          <a:ext cx="8064896" cy="3096344"/>
        </p:xfrm>
        <a:graphic>
          <a:graphicData uri="http://schemas.openxmlformats.org/drawingml/2006/table">
            <a:tbl>
              <a:tblPr firstRow="1" firstCol="1" bandRow="1">
                <a:tableStyleId>{5940675A-B579-460E-94D1-54222C63F5DA}</a:tableStyleId>
              </a:tblPr>
              <a:tblGrid>
                <a:gridCol w="3923463">
                  <a:extLst>
                    <a:ext uri="{9D8B030D-6E8A-4147-A177-3AD203B41FA5}">
                      <a16:colId xmlns:a16="http://schemas.microsoft.com/office/drawing/2014/main" val="3895577680"/>
                    </a:ext>
                  </a:extLst>
                </a:gridCol>
                <a:gridCol w="4141433">
                  <a:extLst>
                    <a:ext uri="{9D8B030D-6E8A-4147-A177-3AD203B41FA5}">
                      <a16:colId xmlns:a16="http://schemas.microsoft.com/office/drawing/2014/main" val="119225915"/>
                    </a:ext>
                  </a:extLst>
                </a:gridCol>
              </a:tblGrid>
              <a:tr h="236155">
                <a:tc>
                  <a:txBody>
                    <a:bodyPr/>
                    <a:lstStyle/>
                    <a:p>
                      <a:pPr>
                        <a:lnSpc>
                          <a:spcPct val="100000"/>
                        </a:lnSpc>
                        <a:spcAft>
                          <a:spcPts val="0"/>
                        </a:spcAft>
                      </a:pPr>
                      <a:r>
                        <a:rPr lang="nb-NO" sz="1400">
                          <a:solidFill>
                            <a:schemeClr val="bg1"/>
                          </a:solidFill>
                          <a:effectLst/>
                          <a:latin typeface="Arial" panose="020B0604020202020204" pitchFamily="34" charset="0"/>
                          <a:cs typeface="Arial" panose="020B0604020202020204" pitchFamily="34" charset="0"/>
                        </a:rPr>
                        <a:t>KARTLEGGING ARRANGEMENT</a:t>
                      </a:r>
                      <a:endParaRPr lang="nb-NO" sz="14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rgbClr val="022E5F"/>
                    </a:solidFill>
                  </a:tcPr>
                </a:tc>
                <a:tc>
                  <a:txBody>
                    <a:bodyPr/>
                    <a:lstStyle/>
                    <a:p>
                      <a:pPr>
                        <a:lnSpc>
                          <a:spcPct val="100000"/>
                        </a:lnSpc>
                        <a:spcAft>
                          <a:spcPts val="0"/>
                        </a:spcAft>
                      </a:pPr>
                      <a:r>
                        <a:rPr lang="nb-NO" sz="1400">
                          <a:solidFill>
                            <a:schemeClr val="bg1"/>
                          </a:solidFill>
                          <a:effectLst/>
                          <a:latin typeface="Arial" panose="020B0604020202020204" pitchFamily="34" charset="0"/>
                          <a:cs typeface="Arial" panose="020B0604020202020204" pitchFamily="34" charset="0"/>
                        </a:rPr>
                        <a:t>KOMMENTAR</a:t>
                      </a:r>
                      <a:endParaRPr lang="nb-NO" sz="14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rgbClr val="022E5F"/>
                    </a:solidFill>
                  </a:tcPr>
                </a:tc>
                <a:extLst>
                  <a:ext uri="{0D108BD9-81ED-4DB2-BD59-A6C34878D82A}">
                    <a16:rowId xmlns:a16="http://schemas.microsoft.com/office/drawing/2014/main" val="977097920"/>
                  </a:ext>
                </a:extLst>
              </a:tr>
              <a:tr h="946445">
                <a:tc>
                  <a:txBody>
                    <a:bodyPr/>
                    <a:lstStyle/>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World Cup Lillehammer</a:t>
                      </a:r>
                    </a:p>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NM Konnerud (31.02.20)</a:t>
                      </a:r>
                    </a:p>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Holmenkollmarsjen (29.02.20)</a:t>
                      </a:r>
                    </a:p>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Møte med </a:t>
                      </a:r>
                      <a:r>
                        <a:rPr lang="nb-NO" sz="1400" err="1">
                          <a:solidFill>
                            <a:srgbClr val="000000"/>
                          </a:solidFill>
                          <a:effectLst/>
                          <a:latin typeface="Arial" panose="020B0604020202020204" pitchFamily="34" charset="0"/>
                          <a:cs typeface="Arial" panose="020B0604020202020204" pitchFamily="34" charset="0"/>
                        </a:rPr>
                        <a:t>Norengros</a:t>
                      </a:r>
                      <a:endParaRPr lang="nb-NO" sz="14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tc>
                  <a:txBody>
                    <a:bodyPr/>
                    <a:lstStyle/>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Flere arrangementer som var planlagt utgikk grunnet covid-19.</a:t>
                      </a:r>
                    </a:p>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Holmenkollen Skifestival gikk for tomme tribuner og derfor valgte vi å ikke delta her</a:t>
                      </a:r>
                      <a:endParaRPr lang="nb-NO" sz="14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extLst>
                  <a:ext uri="{0D108BD9-81ED-4DB2-BD59-A6C34878D82A}">
                    <a16:rowId xmlns:a16="http://schemas.microsoft.com/office/drawing/2014/main" val="2728059268"/>
                  </a:ext>
                </a:extLst>
              </a:tr>
              <a:tr h="1446886">
                <a:tc>
                  <a:txBody>
                    <a:bodyPr/>
                    <a:lstStyle/>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VM i </a:t>
                      </a:r>
                      <a:r>
                        <a:rPr lang="nb-NO" sz="1400" err="1">
                          <a:solidFill>
                            <a:srgbClr val="000000"/>
                          </a:solidFill>
                          <a:effectLst/>
                          <a:latin typeface="Arial" panose="020B0604020202020204" pitchFamily="34" charset="0"/>
                          <a:cs typeface="Arial" panose="020B0604020202020204" pitchFamily="34" charset="0"/>
                        </a:rPr>
                        <a:t>Snøsport</a:t>
                      </a:r>
                      <a:r>
                        <a:rPr lang="nb-NO" sz="1400">
                          <a:solidFill>
                            <a:srgbClr val="000000"/>
                          </a:solidFill>
                          <a:effectLst/>
                          <a:latin typeface="Arial" panose="020B0604020202020204" pitchFamily="34" charset="0"/>
                          <a:cs typeface="Arial" panose="020B0604020202020204" pitchFamily="34" charset="0"/>
                        </a:rPr>
                        <a:t>. </a:t>
                      </a:r>
                    </a:p>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Pilot for å teste om det er mulig å kompostere engangsservise i materialet </a:t>
                      </a:r>
                      <a:r>
                        <a:rPr lang="nb-NO" sz="1400" err="1">
                          <a:solidFill>
                            <a:srgbClr val="000000"/>
                          </a:solidFill>
                          <a:effectLst/>
                          <a:latin typeface="Arial" panose="020B0604020202020204" pitchFamily="34" charset="0"/>
                          <a:cs typeface="Arial" panose="020B0604020202020204" pitchFamily="34" charset="0"/>
                        </a:rPr>
                        <a:t>bagasse</a:t>
                      </a:r>
                      <a:r>
                        <a:rPr lang="nb-NO" sz="1400">
                          <a:solidFill>
                            <a:srgbClr val="000000"/>
                          </a:solidFill>
                          <a:effectLst/>
                          <a:latin typeface="Arial" panose="020B0604020202020204" pitchFamily="34" charset="0"/>
                          <a:cs typeface="Arial" panose="020B0604020202020204" pitchFamily="34" charset="0"/>
                        </a:rPr>
                        <a:t> sammen med matavfallet.  Samarbeid med avfallsselskapet GLØR og </a:t>
                      </a:r>
                      <a:r>
                        <a:rPr lang="nb-NO" sz="1400" err="1">
                          <a:solidFill>
                            <a:srgbClr val="000000"/>
                          </a:solidFill>
                          <a:effectLst/>
                          <a:latin typeface="Arial" panose="020B0604020202020204" pitchFamily="34" charset="0"/>
                          <a:cs typeface="Arial" panose="020B0604020202020204" pitchFamily="34" charset="0"/>
                        </a:rPr>
                        <a:t>Mjøsanlegget</a:t>
                      </a:r>
                      <a:r>
                        <a:rPr lang="nb-NO" sz="1400">
                          <a:solidFill>
                            <a:srgbClr val="000000"/>
                          </a:solidFill>
                          <a:effectLst/>
                          <a:latin typeface="Arial" panose="020B0604020202020204" pitchFamily="34" charset="0"/>
                          <a:cs typeface="Arial" panose="020B0604020202020204" pitchFamily="34" charset="0"/>
                        </a:rPr>
                        <a:t> Biogass.</a:t>
                      </a:r>
                      <a:endParaRPr lang="nb-NO" sz="14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tc>
                  <a:txBody>
                    <a:bodyPr/>
                    <a:lstStyle/>
                    <a:p>
                      <a:pPr>
                        <a:lnSpc>
                          <a:spcPct val="100000"/>
                        </a:lnSpc>
                        <a:spcAft>
                          <a:spcPts val="0"/>
                        </a:spcAft>
                      </a:pPr>
                      <a:r>
                        <a:rPr lang="nb-NO" sz="1400" err="1">
                          <a:solidFill>
                            <a:srgbClr val="000000"/>
                          </a:solidFill>
                          <a:effectLst/>
                          <a:latin typeface="Arial" panose="020B0604020202020204" pitchFamily="34" charset="0"/>
                          <a:cs typeface="Arial" panose="020B0604020202020204" pitchFamily="34" charset="0"/>
                        </a:rPr>
                        <a:t>Norengros</a:t>
                      </a:r>
                      <a:r>
                        <a:rPr lang="nb-NO" sz="1400">
                          <a:solidFill>
                            <a:srgbClr val="000000"/>
                          </a:solidFill>
                          <a:effectLst/>
                          <a:latin typeface="Arial" panose="020B0604020202020204" pitchFamily="34" charset="0"/>
                          <a:cs typeface="Arial" panose="020B0604020202020204" pitchFamily="34" charset="0"/>
                        </a:rPr>
                        <a:t> leverte servise i </a:t>
                      </a:r>
                      <a:r>
                        <a:rPr lang="nb-NO" sz="1400" err="1">
                          <a:solidFill>
                            <a:srgbClr val="000000"/>
                          </a:solidFill>
                          <a:effectLst/>
                          <a:latin typeface="Arial" panose="020B0604020202020204" pitchFamily="34" charset="0"/>
                          <a:cs typeface="Arial" panose="020B0604020202020204" pitchFamily="34" charset="0"/>
                        </a:rPr>
                        <a:t>bagasse</a:t>
                      </a:r>
                      <a:r>
                        <a:rPr lang="nb-NO" sz="1400">
                          <a:solidFill>
                            <a:srgbClr val="000000"/>
                          </a:solidFill>
                          <a:effectLst/>
                          <a:latin typeface="Arial" panose="020B0604020202020204" pitchFamily="34" charset="0"/>
                          <a:cs typeface="Arial" panose="020B0604020202020204" pitchFamily="34" charset="0"/>
                        </a:rPr>
                        <a:t> til </a:t>
                      </a:r>
                      <a:r>
                        <a:rPr lang="nb-NO" sz="1400" err="1">
                          <a:solidFill>
                            <a:srgbClr val="000000"/>
                          </a:solidFill>
                          <a:effectLst/>
                          <a:latin typeface="Arial" panose="020B0604020202020204" pitchFamily="34" charset="0"/>
                          <a:cs typeface="Arial" panose="020B0604020202020204" pitchFamily="34" charset="0"/>
                        </a:rPr>
                        <a:t>Mjøsanlegget</a:t>
                      </a:r>
                      <a:r>
                        <a:rPr lang="nb-NO" sz="1400">
                          <a:solidFill>
                            <a:srgbClr val="000000"/>
                          </a:solidFill>
                          <a:effectLst/>
                          <a:latin typeface="Arial" panose="020B0604020202020204" pitchFamily="34" charset="0"/>
                          <a:cs typeface="Arial" panose="020B0604020202020204" pitchFamily="34" charset="0"/>
                        </a:rPr>
                        <a:t>.</a:t>
                      </a:r>
                      <a:endParaRPr lang="nb-NO" sz="14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extLst>
                  <a:ext uri="{0D108BD9-81ED-4DB2-BD59-A6C34878D82A}">
                    <a16:rowId xmlns:a16="http://schemas.microsoft.com/office/drawing/2014/main" val="908672846"/>
                  </a:ext>
                </a:extLst>
              </a:tr>
              <a:tr h="466858">
                <a:tc>
                  <a:txBody>
                    <a:bodyPr/>
                    <a:lstStyle/>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TINE fotballskole, Nesøya (11.08.21)</a:t>
                      </a:r>
                    </a:p>
                    <a:p>
                      <a:pPr>
                        <a:lnSpc>
                          <a:spcPct val="100000"/>
                        </a:lnSpc>
                        <a:spcAft>
                          <a:spcPts val="0"/>
                        </a:spcAft>
                      </a:pPr>
                      <a:r>
                        <a:rPr lang="nb-NO" sz="1400" err="1">
                          <a:solidFill>
                            <a:srgbClr val="000000"/>
                          </a:solidFill>
                          <a:effectLst/>
                          <a:latin typeface="Arial" panose="020B0604020202020204" pitchFamily="34" charset="0"/>
                          <a:cs typeface="Arial" panose="020B0604020202020204" pitchFamily="34" charset="0"/>
                        </a:rPr>
                        <a:t>Eat</a:t>
                      </a:r>
                      <a:r>
                        <a:rPr lang="nb-NO" sz="1400">
                          <a:solidFill>
                            <a:srgbClr val="000000"/>
                          </a:solidFill>
                          <a:effectLst/>
                          <a:latin typeface="Arial" panose="020B0604020202020204" pitchFamily="34" charset="0"/>
                          <a:cs typeface="Arial" panose="020B0604020202020204" pitchFamily="34" charset="0"/>
                        </a:rPr>
                        <a:t> </a:t>
                      </a:r>
                      <a:r>
                        <a:rPr lang="nb-NO" sz="1400" err="1">
                          <a:solidFill>
                            <a:srgbClr val="000000"/>
                          </a:solidFill>
                          <a:effectLst/>
                          <a:latin typeface="Arial" panose="020B0604020202020204" pitchFamily="34" charset="0"/>
                          <a:cs typeface="Arial" panose="020B0604020202020204" pitchFamily="34" charset="0"/>
                        </a:rPr>
                        <a:t>Move</a:t>
                      </a:r>
                      <a:r>
                        <a:rPr lang="nb-NO" sz="1400">
                          <a:solidFill>
                            <a:srgbClr val="000000"/>
                          </a:solidFill>
                          <a:effectLst/>
                          <a:latin typeface="Arial" panose="020B0604020202020204" pitchFamily="34" charset="0"/>
                          <a:cs typeface="Arial" panose="020B0604020202020204" pitchFamily="34" charset="0"/>
                        </a:rPr>
                        <a:t> </a:t>
                      </a:r>
                      <a:r>
                        <a:rPr lang="nb-NO" sz="1400" err="1">
                          <a:solidFill>
                            <a:srgbClr val="000000"/>
                          </a:solidFill>
                          <a:effectLst/>
                          <a:latin typeface="Arial" panose="020B0604020202020204" pitchFamily="34" charset="0"/>
                          <a:cs typeface="Arial" panose="020B0604020202020204" pitchFamily="34" charset="0"/>
                        </a:rPr>
                        <a:t>Sleep</a:t>
                      </a:r>
                      <a:r>
                        <a:rPr lang="nb-NO" sz="1400">
                          <a:solidFill>
                            <a:srgbClr val="000000"/>
                          </a:solidFill>
                          <a:effectLst/>
                          <a:latin typeface="Arial" panose="020B0604020202020204" pitchFamily="34" charset="0"/>
                          <a:cs typeface="Arial" panose="020B0604020202020204" pitchFamily="34" charset="0"/>
                        </a:rPr>
                        <a:t>, Tranby (16.10.21)</a:t>
                      </a:r>
                      <a:endParaRPr lang="nb-NO" sz="14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tc>
                  <a:txBody>
                    <a:bodyPr/>
                    <a:lstStyle/>
                    <a:p>
                      <a:pPr>
                        <a:lnSpc>
                          <a:spcPct val="100000"/>
                        </a:lnSpc>
                        <a:spcAft>
                          <a:spcPts val="0"/>
                        </a:spcAft>
                      </a:pPr>
                      <a:r>
                        <a:rPr lang="nb-NO" sz="1400" err="1">
                          <a:solidFill>
                            <a:srgbClr val="000000"/>
                          </a:solidFill>
                          <a:effectLst/>
                          <a:latin typeface="Arial" panose="020B0604020202020204" pitchFamily="34" charset="0"/>
                          <a:cs typeface="Arial" panose="020B0604020202020204" pitchFamily="34" charset="0"/>
                        </a:rPr>
                        <a:t>Eat</a:t>
                      </a:r>
                      <a:r>
                        <a:rPr lang="nb-NO" sz="1400">
                          <a:solidFill>
                            <a:srgbClr val="000000"/>
                          </a:solidFill>
                          <a:effectLst/>
                          <a:latin typeface="Arial" panose="020B0604020202020204" pitchFamily="34" charset="0"/>
                          <a:cs typeface="Arial" panose="020B0604020202020204" pitchFamily="34" charset="0"/>
                        </a:rPr>
                        <a:t> </a:t>
                      </a:r>
                      <a:r>
                        <a:rPr lang="nb-NO" sz="1400" err="1">
                          <a:solidFill>
                            <a:srgbClr val="000000"/>
                          </a:solidFill>
                          <a:effectLst/>
                          <a:latin typeface="Arial" panose="020B0604020202020204" pitchFamily="34" charset="0"/>
                          <a:cs typeface="Arial" panose="020B0604020202020204" pitchFamily="34" charset="0"/>
                        </a:rPr>
                        <a:t>Move</a:t>
                      </a:r>
                      <a:r>
                        <a:rPr lang="nb-NO" sz="1400">
                          <a:solidFill>
                            <a:srgbClr val="000000"/>
                          </a:solidFill>
                          <a:effectLst/>
                          <a:latin typeface="Arial" panose="020B0604020202020204" pitchFamily="34" charset="0"/>
                          <a:cs typeface="Arial" panose="020B0604020202020204" pitchFamily="34" charset="0"/>
                        </a:rPr>
                        <a:t> </a:t>
                      </a:r>
                      <a:r>
                        <a:rPr lang="nb-NO" sz="1400" err="1">
                          <a:solidFill>
                            <a:srgbClr val="000000"/>
                          </a:solidFill>
                          <a:effectLst/>
                          <a:latin typeface="Arial" panose="020B0604020202020204" pitchFamily="34" charset="0"/>
                          <a:cs typeface="Arial" panose="020B0604020202020204" pitchFamily="34" charset="0"/>
                        </a:rPr>
                        <a:t>Sleep</a:t>
                      </a:r>
                      <a:r>
                        <a:rPr lang="nb-NO" sz="1400">
                          <a:solidFill>
                            <a:srgbClr val="000000"/>
                          </a:solidFill>
                          <a:effectLst/>
                          <a:latin typeface="Arial" panose="020B0604020202020204" pitchFamily="34" charset="0"/>
                          <a:cs typeface="Arial" panose="020B0604020202020204" pitchFamily="34" charset="0"/>
                        </a:rPr>
                        <a:t> cup på Fjellhamar var planlagt, men ble avlyst grunnet covid-19.</a:t>
                      </a:r>
                      <a:endParaRPr lang="nb-NO" sz="14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extLst>
                  <a:ext uri="{0D108BD9-81ED-4DB2-BD59-A6C34878D82A}">
                    <a16:rowId xmlns:a16="http://schemas.microsoft.com/office/drawing/2014/main" val="2459827977"/>
                  </a:ext>
                </a:extLst>
              </a:tr>
            </a:tbl>
          </a:graphicData>
        </a:graphic>
      </p:graphicFrame>
    </p:spTree>
    <p:extLst>
      <p:ext uri="{BB962C8B-B14F-4D97-AF65-F5344CB8AC3E}">
        <p14:creationId xmlns:p14="http://schemas.microsoft.com/office/powerpoint/2010/main" val="3056652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6AAEF521-E359-482E-B343-A6B3A233C11C}"/>
              </a:ext>
            </a:extLst>
          </p:cNvPr>
          <p:cNvSpPr>
            <a:spLocks noGrp="1"/>
          </p:cNvSpPr>
          <p:nvPr>
            <p:ph sz="quarter" idx="10"/>
          </p:nvPr>
        </p:nvSpPr>
        <p:spPr/>
        <p:txBody>
          <a:bodyPr/>
          <a:lstStyle/>
          <a:p>
            <a:endParaRPr lang="nb-NO"/>
          </a:p>
        </p:txBody>
      </p:sp>
      <p:sp>
        <p:nvSpPr>
          <p:cNvPr id="3" name="Plassholder for innhold 2">
            <a:extLst>
              <a:ext uri="{FF2B5EF4-FFF2-40B4-BE49-F238E27FC236}">
                <a16:creationId xmlns:a16="http://schemas.microsoft.com/office/drawing/2014/main" id="{FEB9C03D-1E74-46F5-8BD9-26C71CE4F1C1}"/>
              </a:ext>
            </a:extLst>
          </p:cNvPr>
          <p:cNvSpPr>
            <a:spLocks noGrp="1"/>
          </p:cNvSpPr>
          <p:nvPr>
            <p:ph sz="quarter" idx="11"/>
          </p:nvPr>
        </p:nvSpPr>
        <p:spPr/>
        <p:txBody>
          <a:bodyPr/>
          <a:lstStyle/>
          <a:p>
            <a:endParaRPr lang="nb-NO"/>
          </a:p>
        </p:txBody>
      </p:sp>
      <p:sp>
        <p:nvSpPr>
          <p:cNvPr id="4" name="Tittel 3">
            <a:extLst>
              <a:ext uri="{FF2B5EF4-FFF2-40B4-BE49-F238E27FC236}">
                <a16:creationId xmlns:a16="http://schemas.microsoft.com/office/drawing/2014/main" id="{D86B5975-6563-4752-AD1C-3AF62E33A3FA}"/>
              </a:ext>
            </a:extLst>
          </p:cNvPr>
          <p:cNvSpPr>
            <a:spLocks noGrp="1"/>
          </p:cNvSpPr>
          <p:nvPr>
            <p:ph type="ctrTitle"/>
          </p:nvPr>
        </p:nvSpPr>
        <p:spPr/>
        <p:txBody>
          <a:bodyPr/>
          <a:lstStyle/>
          <a:p>
            <a:r>
              <a:rPr lang="nb-NO"/>
              <a:t>Om aktivitetene (forts.) </a:t>
            </a:r>
          </a:p>
        </p:txBody>
      </p:sp>
      <p:sp>
        <p:nvSpPr>
          <p:cNvPr id="6" name="Plassholder for bunntekst 5">
            <a:extLst>
              <a:ext uri="{FF2B5EF4-FFF2-40B4-BE49-F238E27FC236}">
                <a16:creationId xmlns:a16="http://schemas.microsoft.com/office/drawing/2014/main" id="{0F0A1B8A-D640-432A-9202-57231566C439}"/>
              </a:ext>
            </a:extLst>
          </p:cNvPr>
          <p:cNvSpPr>
            <a:spLocks noGrp="1"/>
          </p:cNvSpPr>
          <p:nvPr>
            <p:ph type="ftr" sz="quarter" idx="13"/>
          </p:nvPr>
        </p:nvSpPr>
        <p:spPr/>
        <p:txBody>
          <a:bodyPr/>
          <a:lstStyle/>
          <a:p>
            <a:pPr>
              <a:defRPr/>
            </a:pPr>
            <a:r>
              <a:rPr lang="nb-NO"/>
              <a:t>Norges idrettsforbund og olympiske og paralympiske komité</a:t>
            </a:r>
          </a:p>
        </p:txBody>
      </p:sp>
      <p:sp>
        <p:nvSpPr>
          <p:cNvPr id="7" name="Plassholder for lysbildenummer 6">
            <a:extLst>
              <a:ext uri="{FF2B5EF4-FFF2-40B4-BE49-F238E27FC236}">
                <a16:creationId xmlns:a16="http://schemas.microsoft.com/office/drawing/2014/main" id="{4AAB961F-5D3C-4411-A831-672EC53A5562}"/>
              </a:ext>
            </a:extLst>
          </p:cNvPr>
          <p:cNvSpPr>
            <a:spLocks noGrp="1"/>
          </p:cNvSpPr>
          <p:nvPr>
            <p:ph type="sldNum" sz="quarter" idx="14"/>
          </p:nvPr>
        </p:nvSpPr>
        <p:spPr/>
        <p:txBody>
          <a:bodyPr/>
          <a:lstStyle/>
          <a:p>
            <a:fld id="{93FFF0B7-9FEE-4402-AA95-16F759CEF61D}" type="slidenum">
              <a:rPr lang="nb-NO" altLang="nb-NO" smtClean="0"/>
              <a:pPr/>
              <a:t>11</a:t>
            </a:fld>
            <a:endParaRPr lang="nb-NO" altLang="nb-NO"/>
          </a:p>
        </p:txBody>
      </p:sp>
      <p:graphicFrame>
        <p:nvGraphicFramePr>
          <p:cNvPr id="8" name="Tabell 7">
            <a:extLst>
              <a:ext uri="{FF2B5EF4-FFF2-40B4-BE49-F238E27FC236}">
                <a16:creationId xmlns:a16="http://schemas.microsoft.com/office/drawing/2014/main" id="{FC982C1D-F642-4B7A-A3A3-59AE5710328F}"/>
              </a:ext>
            </a:extLst>
          </p:cNvPr>
          <p:cNvGraphicFramePr>
            <a:graphicFrameLocks noGrp="1"/>
          </p:cNvGraphicFramePr>
          <p:nvPr>
            <p:extLst>
              <p:ext uri="{D42A27DB-BD31-4B8C-83A1-F6EECF244321}">
                <p14:modId xmlns:p14="http://schemas.microsoft.com/office/powerpoint/2010/main" val="3540035489"/>
              </p:ext>
            </p:extLst>
          </p:nvPr>
        </p:nvGraphicFramePr>
        <p:xfrm>
          <a:off x="971600" y="1635646"/>
          <a:ext cx="7632848" cy="2989597"/>
        </p:xfrm>
        <a:graphic>
          <a:graphicData uri="http://schemas.openxmlformats.org/drawingml/2006/table">
            <a:tbl>
              <a:tblPr firstRow="1" firstCol="1" bandRow="1">
                <a:tableStyleId>{5940675A-B579-460E-94D1-54222C63F5DA}</a:tableStyleId>
              </a:tblPr>
              <a:tblGrid>
                <a:gridCol w="4032448">
                  <a:extLst>
                    <a:ext uri="{9D8B030D-6E8A-4147-A177-3AD203B41FA5}">
                      <a16:colId xmlns:a16="http://schemas.microsoft.com/office/drawing/2014/main" val="3895577680"/>
                    </a:ext>
                  </a:extLst>
                </a:gridCol>
                <a:gridCol w="3600400">
                  <a:extLst>
                    <a:ext uri="{9D8B030D-6E8A-4147-A177-3AD203B41FA5}">
                      <a16:colId xmlns:a16="http://schemas.microsoft.com/office/drawing/2014/main" val="119225915"/>
                    </a:ext>
                  </a:extLst>
                </a:gridCol>
              </a:tblGrid>
              <a:tr h="279474">
                <a:tc>
                  <a:txBody>
                    <a:bodyPr/>
                    <a:lstStyle/>
                    <a:p>
                      <a:pPr>
                        <a:lnSpc>
                          <a:spcPct val="100000"/>
                        </a:lnSpc>
                        <a:spcAft>
                          <a:spcPts val="0"/>
                        </a:spcAft>
                      </a:pPr>
                      <a:r>
                        <a:rPr lang="nb-NO" sz="1400">
                          <a:solidFill>
                            <a:schemeClr val="bg1"/>
                          </a:solidFill>
                          <a:effectLst/>
                          <a:latin typeface="Arial" panose="020B0604020202020204" pitchFamily="34" charset="0"/>
                          <a:cs typeface="Arial" panose="020B0604020202020204" pitchFamily="34" charset="0"/>
                        </a:rPr>
                        <a:t>KARTLEGGING ARRANGEMENT</a:t>
                      </a:r>
                      <a:endParaRPr lang="nb-NO" sz="14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rgbClr val="022E5F"/>
                    </a:solidFill>
                  </a:tcPr>
                </a:tc>
                <a:tc>
                  <a:txBody>
                    <a:bodyPr/>
                    <a:lstStyle/>
                    <a:p>
                      <a:pPr>
                        <a:lnSpc>
                          <a:spcPct val="100000"/>
                        </a:lnSpc>
                        <a:spcAft>
                          <a:spcPts val="0"/>
                        </a:spcAft>
                      </a:pPr>
                      <a:r>
                        <a:rPr lang="nb-NO" sz="1400">
                          <a:solidFill>
                            <a:schemeClr val="bg1"/>
                          </a:solidFill>
                          <a:effectLst/>
                          <a:latin typeface="Arial" panose="020B0604020202020204" pitchFamily="34" charset="0"/>
                          <a:cs typeface="Arial" panose="020B0604020202020204" pitchFamily="34" charset="0"/>
                        </a:rPr>
                        <a:t>KOMMENTAR</a:t>
                      </a:r>
                      <a:endParaRPr lang="nb-NO" sz="14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rgbClr val="022E5F"/>
                    </a:solidFill>
                  </a:tcPr>
                </a:tc>
                <a:extLst>
                  <a:ext uri="{0D108BD9-81ED-4DB2-BD59-A6C34878D82A}">
                    <a16:rowId xmlns:a16="http://schemas.microsoft.com/office/drawing/2014/main" val="977097920"/>
                  </a:ext>
                </a:extLst>
              </a:tr>
              <a:tr h="905301">
                <a:tc>
                  <a:txBody>
                    <a:bodyPr/>
                    <a:lstStyle/>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Søndagsturnering </a:t>
                      </a:r>
                      <a:br>
                        <a:rPr lang="nb-NO" sz="1400">
                          <a:solidFill>
                            <a:srgbClr val="000000"/>
                          </a:solidFill>
                          <a:effectLst/>
                          <a:latin typeface="Arial" panose="020B0604020202020204" pitchFamily="34" charset="0"/>
                          <a:cs typeface="Arial" panose="020B0604020202020204" pitchFamily="34" charset="0"/>
                        </a:rPr>
                      </a:br>
                      <a:r>
                        <a:rPr lang="nb-NO" sz="1400">
                          <a:solidFill>
                            <a:srgbClr val="000000"/>
                          </a:solidFill>
                          <a:effectLst/>
                          <a:latin typeface="Arial" panose="020B0604020202020204" pitchFamily="34" charset="0"/>
                          <a:cs typeface="Arial" panose="020B0604020202020204" pitchFamily="34" charset="0"/>
                        </a:rPr>
                        <a:t>j/g 9-10 år, </a:t>
                      </a:r>
                      <a:r>
                        <a:rPr lang="nb-NO" sz="1400" err="1">
                          <a:solidFill>
                            <a:srgbClr val="000000"/>
                          </a:solidFill>
                          <a:effectLst/>
                          <a:latin typeface="Arial" panose="020B0604020202020204" pitchFamily="34" charset="0"/>
                          <a:cs typeface="Arial" panose="020B0604020202020204" pitchFamily="34" charset="0"/>
                        </a:rPr>
                        <a:t>Gulskogenhallen</a:t>
                      </a:r>
                      <a:r>
                        <a:rPr lang="nb-NO" sz="1400">
                          <a:solidFill>
                            <a:srgbClr val="000000"/>
                          </a:solidFill>
                          <a:effectLst/>
                          <a:latin typeface="Arial" panose="020B0604020202020204" pitchFamily="34" charset="0"/>
                          <a:cs typeface="Arial" panose="020B0604020202020204" pitchFamily="34" charset="0"/>
                        </a:rPr>
                        <a:t>, Drammen (24.10.21)</a:t>
                      </a:r>
                      <a:br>
                        <a:rPr lang="nb-NO" sz="1400">
                          <a:solidFill>
                            <a:srgbClr val="000000"/>
                          </a:solidFill>
                          <a:effectLst/>
                          <a:latin typeface="Arial" panose="020B0604020202020204" pitchFamily="34" charset="0"/>
                          <a:cs typeface="Arial" panose="020B0604020202020204" pitchFamily="34" charset="0"/>
                        </a:rPr>
                      </a:br>
                      <a:r>
                        <a:rPr lang="nb-NO" sz="1400">
                          <a:solidFill>
                            <a:srgbClr val="000000"/>
                          </a:solidFill>
                          <a:effectLst/>
                          <a:latin typeface="Arial" panose="020B0604020202020204" pitchFamily="34" charset="0"/>
                          <a:cs typeface="Arial" panose="020B0604020202020204" pitchFamily="34" charset="0"/>
                        </a:rPr>
                        <a:t>Norges Håndballforbund Region Sør</a:t>
                      </a:r>
                      <a:endParaRPr lang="nb-NO" sz="14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tc>
                  <a:txBody>
                    <a:bodyPr/>
                    <a:lstStyle/>
                    <a:p>
                      <a:pPr>
                        <a:lnSpc>
                          <a:spcPct val="100000"/>
                        </a:lnSpc>
                        <a:spcAft>
                          <a:spcPts val="0"/>
                        </a:spcAft>
                      </a:pPr>
                      <a:r>
                        <a:rPr lang="nb-NO" sz="1400" err="1">
                          <a:solidFill>
                            <a:srgbClr val="000000"/>
                          </a:solidFill>
                          <a:effectLst/>
                          <a:latin typeface="Arial" panose="020B0604020202020204" pitchFamily="34" charset="0"/>
                          <a:cs typeface="Arial" panose="020B0604020202020204" pitchFamily="34" charset="0"/>
                        </a:rPr>
                        <a:t>Gulskogenhallen</a:t>
                      </a:r>
                      <a:r>
                        <a:rPr lang="nb-NO" sz="1400">
                          <a:solidFill>
                            <a:srgbClr val="000000"/>
                          </a:solidFill>
                          <a:effectLst/>
                          <a:latin typeface="Arial" panose="020B0604020202020204" pitchFamily="34" charset="0"/>
                          <a:cs typeface="Arial" panose="020B0604020202020204" pitchFamily="34" charset="0"/>
                        </a:rPr>
                        <a:t> er gymsalen på Gulskogen skole</a:t>
                      </a:r>
                      <a:endParaRPr lang="nb-NO" sz="14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extLst>
                  <a:ext uri="{0D108BD9-81ED-4DB2-BD59-A6C34878D82A}">
                    <a16:rowId xmlns:a16="http://schemas.microsoft.com/office/drawing/2014/main" val="4180319847"/>
                  </a:ext>
                </a:extLst>
              </a:tr>
              <a:tr h="542362">
                <a:tc>
                  <a:txBody>
                    <a:bodyPr/>
                    <a:lstStyle/>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TeamGym Rekrutt, ROS Arena (23.10.21)</a:t>
                      </a:r>
                      <a:endParaRPr lang="nb-NO" sz="14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tc>
                  <a:txBody>
                    <a:bodyPr/>
                    <a:lstStyle/>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 </a:t>
                      </a:r>
                      <a:endParaRPr lang="nb-NO" sz="14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extLst>
                  <a:ext uri="{0D108BD9-81ED-4DB2-BD59-A6C34878D82A}">
                    <a16:rowId xmlns:a16="http://schemas.microsoft.com/office/drawing/2014/main" val="4025410225"/>
                  </a:ext>
                </a:extLst>
              </a:tr>
              <a:tr h="542362">
                <a:tc>
                  <a:txBody>
                    <a:bodyPr/>
                    <a:lstStyle/>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Frisk Asker – Sparta, Sarpsborg (18.02.20)</a:t>
                      </a:r>
                      <a:endParaRPr lang="nb-NO" sz="14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tc>
                  <a:txBody>
                    <a:bodyPr/>
                    <a:lstStyle/>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Vi fikk omvisning i </a:t>
                      </a:r>
                      <a:br>
                        <a:rPr lang="nb-NO" sz="1400">
                          <a:solidFill>
                            <a:srgbClr val="000000"/>
                          </a:solidFill>
                          <a:effectLst/>
                          <a:latin typeface="Arial" panose="020B0604020202020204" pitchFamily="34" charset="0"/>
                          <a:cs typeface="Arial" panose="020B0604020202020204" pitchFamily="34" charset="0"/>
                        </a:rPr>
                      </a:br>
                      <a:r>
                        <a:rPr lang="nb-NO" sz="1400">
                          <a:solidFill>
                            <a:srgbClr val="000000"/>
                          </a:solidFill>
                          <a:effectLst/>
                          <a:latin typeface="Arial" panose="020B0604020202020204" pitchFamily="34" charset="0"/>
                          <a:cs typeface="Arial" panose="020B0604020202020204" pitchFamily="34" charset="0"/>
                        </a:rPr>
                        <a:t>alle områder av </a:t>
                      </a:r>
                      <a:r>
                        <a:rPr lang="nb-NO" sz="1400" err="1">
                          <a:solidFill>
                            <a:srgbClr val="000000"/>
                          </a:solidFill>
                          <a:effectLst/>
                          <a:latin typeface="Arial" panose="020B0604020202020204" pitchFamily="34" charset="0"/>
                          <a:cs typeface="Arial" panose="020B0604020202020204" pitchFamily="34" charset="0"/>
                        </a:rPr>
                        <a:t>Askerhallen</a:t>
                      </a:r>
                      <a:endParaRPr lang="nb-NO" sz="14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extLst>
                  <a:ext uri="{0D108BD9-81ED-4DB2-BD59-A6C34878D82A}">
                    <a16:rowId xmlns:a16="http://schemas.microsoft.com/office/drawing/2014/main" val="1951965465"/>
                  </a:ext>
                </a:extLst>
              </a:tr>
              <a:tr h="720098">
                <a:tc>
                  <a:txBody>
                    <a:bodyPr/>
                    <a:lstStyle/>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AskerOptimisten, Asker Seilforening Blakstad brygge (29.08.21)</a:t>
                      </a:r>
                    </a:p>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 </a:t>
                      </a:r>
                      <a:endParaRPr lang="nb-NO" sz="14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tc>
                  <a:txBody>
                    <a:bodyPr/>
                    <a:lstStyle/>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 </a:t>
                      </a:r>
                      <a:endParaRPr lang="nb-NO" sz="14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extLst>
                  <a:ext uri="{0D108BD9-81ED-4DB2-BD59-A6C34878D82A}">
                    <a16:rowId xmlns:a16="http://schemas.microsoft.com/office/drawing/2014/main" val="3076641685"/>
                  </a:ext>
                </a:extLst>
              </a:tr>
            </a:tbl>
          </a:graphicData>
        </a:graphic>
      </p:graphicFrame>
    </p:spTree>
    <p:extLst>
      <p:ext uri="{BB962C8B-B14F-4D97-AF65-F5344CB8AC3E}">
        <p14:creationId xmlns:p14="http://schemas.microsoft.com/office/powerpoint/2010/main" val="2413462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1400">
                <a:latin typeface="Arial" panose="020B0604020202020204" pitchFamily="34" charset="0"/>
                <a:cs typeface="Arial" panose="020B0604020202020204" pitchFamily="34" charset="0"/>
              </a:rPr>
              <a:t>DEL 1:</a:t>
            </a:r>
            <a:br>
              <a:rPr lang="nb-NO"/>
            </a:br>
            <a:r>
              <a:rPr lang="nb-NO">
                <a:latin typeface="Arial" panose="020B0604020202020204" pitchFamily="34" charset="0"/>
                <a:cs typeface="Arial" panose="020B0604020202020204" pitchFamily="34" charset="0"/>
              </a:rPr>
              <a:t>Funn i de ulike idrettene</a:t>
            </a:r>
          </a:p>
        </p:txBody>
      </p:sp>
      <p:pic>
        <p:nvPicPr>
          <p:cNvPr id="8194" name="Picture 2"/>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6229" r="6229"/>
          <a:stretch/>
        </p:blipFill>
        <p:spPr bwMode="auto">
          <a:xfrm>
            <a:off x="0" y="0"/>
            <a:ext cx="5508104" cy="51435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kstboks 30">
            <a:extLst>
              <a:ext uri="{FF2B5EF4-FFF2-40B4-BE49-F238E27FC236}">
                <a16:creationId xmlns:a16="http://schemas.microsoft.com/office/drawing/2014/main" id="{3030539A-DB18-4898-886F-632F3E0BDB3E}"/>
              </a:ext>
            </a:extLst>
          </p:cNvPr>
          <p:cNvSpPr txBox="1"/>
          <p:nvPr/>
        </p:nvSpPr>
        <p:spPr>
          <a:xfrm rot="16200000">
            <a:off x="3656652" y="331755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a:t>
            </a:r>
            <a:r>
              <a:rPr lang="nn-NO" sz="800">
                <a:solidFill>
                  <a:srgbClr val="FFFFFF"/>
                </a:solidFill>
                <a:effectLst/>
                <a:latin typeface="Arial" panose="020B0604020202020204" pitchFamily="34" charset="0"/>
                <a:ea typeface="Arial" panose="020B0604020202020204" pitchFamily="34" charset="0"/>
                <a:cs typeface="Arial (CS-brødtekst)"/>
              </a:rPr>
              <a:t>65_21_NIF_FOTO: FORSIDE: ERIK FØRDE</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2153828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a:extLst>
              <a:ext uri="{FF2B5EF4-FFF2-40B4-BE49-F238E27FC236}">
                <a16:creationId xmlns:a16="http://schemas.microsoft.com/office/drawing/2014/main" id="{FE8891CB-A040-5E4A-ABA3-C60C788073A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5058" b="35058"/>
          <a:stretch/>
        </p:blipFill>
        <p:spPr>
          <a:xfrm>
            <a:off x="0" y="0"/>
            <a:ext cx="9144000" cy="3651870"/>
          </a:xfrm>
          <a:prstGeom prst="rect">
            <a:avLst/>
          </a:prstGeom>
        </p:spPr>
      </p:pic>
      <p:sp>
        <p:nvSpPr>
          <p:cNvPr id="6" name="Tittel 5">
            <a:extLst>
              <a:ext uri="{FF2B5EF4-FFF2-40B4-BE49-F238E27FC236}">
                <a16:creationId xmlns:a16="http://schemas.microsoft.com/office/drawing/2014/main" id="{1B93196E-0707-4664-965A-8A2254D986FA}"/>
              </a:ext>
            </a:extLst>
          </p:cNvPr>
          <p:cNvSpPr>
            <a:spLocks noGrp="1"/>
          </p:cNvSpPr>
          <p:nvPr>
            <p:ph type="title"/>
          </p:nvPr>
        </p:nvSpPr>
        <p:spPr>
          <a:xfrm>
            <a:off x="251520" y="3954140"/>
            <a:ext cx="6624837" cy="936104"/>
          </a:xfrm>
        </p:spPr>
        <p:txBody>
          <a:bodyPr/>
          <a:lstStyle/>
          <a:p>
            <a:r>
              <a:rPr lang="nb-NO" sz="3400">
                <a:solidFill>
                  <a:srgbClr val="DF332B"/>
                </a:solidFill>
                <a:latin typeface="Arial" panose="020B0604020202020204" pitchFamily="34" charset="0"/>
                <a:cs typeface="Arial" panose="020B0604020202020204" pitchFamily="34" charset="0"/>
              </a:rPr>
              <a:t>Fotball</a:t>
            </a:r>
          </a:p>
        </p:txBody>
      </p:sp>
      <p:pic>
        <p:nvPicPr>
          <p:cNvPr id="4098" name="Picture 2">
            <a:extLst>
              <a:ext uri="{FF2B5EF4-FFF2-40B4-BE49-F238E27FC236}">
                <a16:creationId xmlns:a16="http://schemas.microsoft.com/office/drawing/2014/main" id="{C0D66B11-CBC3-4AAB-AE19-378BD50AD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012233" y="3890119"/>
            <a:ext cx="2850150" cy="1000125"/>
          </a:xfrm>
          <a:prstGeom prst="rect">
            <a:avLst/>
          </a:prstGeom>
          <a:noFill/>
          <a:extLst>
            <a:ext uri="{909E8E84-426E-40DD-AFC4-6F175D3DCCD1}">
              <a14:hiddenFill xmlns:a14="http://schemas.microsoft.com/office/drawing/2010/main">
                <a:solidFill>
                  <a:srgbClr val="FFFFFF"/>
                </a:solidFill>
              </a14:hiddenFill>
            </a:ext>
          </a:extLst>
        </p:spPr>
      </p:pic>
      <p:sp>
        <p:nvSpPr>
          <p:cNvPr id="5" name="Tekstboks 30">
            <a:extLst>
              <a:ext uri="{FF2B5EF4-FFF2-40B4-BE49-F238E27FC236}">
                <a16:creationId xmlns:a16="http://schemas.microsoft.com/office/drawing/2014/main" id="{04CE05FE-1A49-4CC9-BEC7-E1E4D2F46E0F}"/>
              </a:ext>
            </a:extLst>
          </p:cNvPr>
          <p:cNvSpPr txBox="1"/>
          <p:nvPr/>
        </p:nvSpPr>
        <p:spPr>
          <a:xfrm rot="16200000">
            <a:off x="7308070" y="1794084"/>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MEPEX AS</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735410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Funn fra kartleggingen</a:t>
            </a:r>
          </a:p>
        </p:txBody>
      </p:sp>
      <p:sp>
        <p:nvSpPr>
          <p:cNvPr id="4" name="Plassholder for innhold 3"/>
          <p:cNvSpPr>
            <a:spLocks noGrp="1"/>
          </p:cNvSpPr>
          <p:nvPr>
            <p:ph sz="quarter" idx="11"/>
          </p:nvPr>
        </p:nvSpPr>
        <p:spPr/>
        <p:txBody>
          <a:bodyPr/>
          <a:lstStyle/>
          <a:p>
            <a:pPr marL="342900" indent="-342900">
              <a:buFont typeface="Arial" panose="020B0604020202020204" pitchFamily="34" charset="0"/>
              <a:buChar char="•"/>
            </a:pPr>
            <a:r>
              <a:rPr lang="nb-NO" sz="1800">
                <a:latin typeface="Georgia" panose="02040502050405020303" pitchFamily="18" charset="0"/>
              </a:rPr>
              <a:t>Mye engangsprodukter til mat, drikke og </a:t>
            </a:r>
            <a:r>
              <a:rPr lang="nb-NO" sz="1800" err="1">
                <a:latin typeface="Georgia" panose="02040502050405020303" pitchFamily="18" charset="0"/>
              </a:rPr>
              <a:t>goodiebags</a:t>
            </a:r>
            <a:endParaRPr lang="nb-NO" sz="1800"/>
          </a:p>
          <a:p>
            <a:pPr marL="342900" indent="-342900">
              <a:buFont typeface="Arial" panose="020B0604020202020204" pitchFamily="34" charset="0"/>
              <a:buChar char="•"/>
            </a:pPr>
            <a:r>
              <a:rPr lang="nb-NO" sz="1800"/>
              <a:t>Vanlig å sørge for ekstra avfallshåndtering ved større arrangement</a:t>
            </a:r>
          </a:p>
          <a:p>
            <a:pPr marL="342900" indent="-342900">
              <a:buFont typeface="Arial" panose="020B0604020202020204" pitchFamily="34" charset="0"/>
              <a:buChar char="•"/>
            </a:pPr>
            <a:r>
              <a:rPr lang="nb-NO" sz="1800"/>
              <a:t>Lite tanke på miljø ved innkjøp, kostnader er avgjørende</a:t>
            </a:r>
          </a:p>
          <a:p>
            <a:pPr marL="342900" indent="-342900">
              <a:buFont typeface="Arial" panose="020B0604020202020204" pitchFamily="34" charset="0"/>
              <a:buChar char="•"/>
            </a:pPr>
            <a:r>
              <a:rPr lang="nb-NO" sz="1800"/>
              <a:t>Flere tiltak mot forsøpling av gummigranulat</a:t>
            </a:r>
          </a:p>
        </p:txBody>
      </p:sp>
      <p:pic>
        <p:nvPicPr>
          <p:cNvPr id="5" name="Plassholder for bilde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435" r="5435"/>
          <a:stretch/>
        </p:blipFill>
        <p:spPr>
          <a:xfrm>
            <a:off x="0" y="0"/>
            <a:ext cx="4355976" cy="5143500"/>
          </a:xfrm>
        </p:spPr>
      </p:pic>
      <p:sp>
        <p:nvSpPr>
          <p:cNvPr id="6" name="Tekstboks 30">
            <a:extLst>
              <a:ext uri="{FF2B5EF4-FFF2-40B4-BE49-F238E27FC236}">
                <a16:creationId xmlns:a16="http://schemas.microsoft.com/office/drawing/2014/main" id="{4DB04E5F-FD1D-4DFB-B6F4-A891E4A7BB36}"/>
              </a:ext>
            </a:extLst>
          </p:cNvPr>
          <p:cNvSpPr txBox="1"/>
          <p:nvPr/>
        </p:nvSpPr>
        <p:spPr>
          <a:xfrm rot="16200000">
            <a:off x="2530033" y="331755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4D4D4D"/>
                </a:solidFill>
                <a:effectLst/>
                <a:latin typeface="Arial" panose="020B0604020202020204" pitchFamily="34" charset="0"/>
                <a:ea typeface="Arial" panose="020B0604020202020204" pitchFamily="34" charset="0"/>
                <a:cs typeface="Arial (CS-brødtekst)"/>
              </a:rPr>
              <a:t>FOTO: MEPEX AS</a:t>
            </a:r>
            <a:endParaRPr lang="nb-NO" sz="1000">
              <a:solidFill>
                <a:srgbClr val="4D4D4D"/>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3136202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Lier IL</a:t>
            </a:r>
          </a:p>
        </p:txBody>
      </p:sp>
      <p:sp>
        <p:nvSpPr>
          <p:cNvPr id="4" name="Plassholder for innhold 3"/>
          <p:cNvSpPr>
            <a:spLocks noGrp="1"/>
          </p:cNvSpPr>
          <p:nvPr>
            <p:ph sz="quarter" idx="11"/>
          </p:nvPr>
        </p:nvSpPr>
        <p:spPr/>
        <p:txBody>
          <a:bodyPr/>
          <a:lstStyle/>
          <a:p>
            <a:r>
              <a:rPr lang="nb-NO" sz="1800" err="1"/>
              <a:t>Eat</a:t>
            </a:r>
            <a:r>
              <a:rPr lang="nb-NO" sz="1800"/>
              <a:t> </a:t>
            </a:r>
            <a:r>
              <a:rPr lang="nb-NO" sz="1800" err="1"/>
              <a:t>Move</a:t>
            </a:r>
            <a:r>
              <a:rPr lang="nb-NO" sz="1800"/>
              <a:t> </a:t>
            </a:r>
            <a:r>
              <a:rPr lang="nb-NO" sz="1800" err="1"/>
              <a:t>Sleep</a:t>
            </a:r>
            <a:r>
              <a:rPr lang="nb-NO" sz="1800"/>
              <a:t> Cup </a:t>
            </a:r>
          </a:p>
          <a:p>
            <a:pPr marL="342900" indent="-342900">
              <a:buFont typeface="Arial" panose="020B0604020202020204" pitchFamily="34" charset="0"/>
              <a:buChar char="•"/>
            </a:pPr>
            <a:r>
              <a:rPr lang="nb-NO" sz="1800"/>
              <a:t>Tok initiativ til plastsortering</a:t>
            </a:r>
          </a:p>
          <a:p>
            <a:pPr marL="342900" indent="-342900">
              <a:buFont typeface="Arial" panose="020B0604020202020204" pitchFamily="34" charset="0"/>
              <a:buChar char="•"/>
            </a:pPr>
            <a:r>
              <a:rPr lang="nb-NO" sz="1800"/>
              <a:t>Mye engangsprodukter i bruk</a:t>
            </a:r>
          </a:p>
          <a:p>
            <a:pPr marL="342900" indent="-342900">
              <a:buFont typeface="Arial" panose="020B0604020202020204" pitchFamily="34" charset="0"/>
              <a:buChar char="•"/>
            </a:pPr>
            <a:r>
              <a:rPr lang="nb-NO" sz="1800"/>
              <a:t>Profileringsbannere er ment til å brukes på nytt og er levert av Bama</a:t>
            </a:r>
          </a:p>
          <a:p>
            <a:endParaRPr lang="nb-NO" sz="1800"/>
          </a:p>
        </p:txBody>
      </p:sp>
      <p:pic>
        <p:nvPicPr>
          <p:cNvPr id="5" name="Plassholder for bilde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435" r="5435"/>
          <a:stretch/>
        </p:blipFill>
        <p:spPr>
          <a:xfrm>
            <a:off x="0" y="0"/>
            <a:ext cx="4355976" cy="5143500"/>
          </a:xfrm>
        </p:spPr>
      </p:pic>
      <p:sp>
        <p:nvSpPr>
          <p:cNvPr id="6" name="Tekstboks 30">
            <a:extLst>
              <a:ext uri="{FF2B5EF4-FFF2-40B4-BE49-F238E27FC236}">
                <a16:creationId xmlns:a16="http://schemas.microsoft.com/office/drawing/2014/main" id="{1B7D6DFF-D7E5-4A03-A4CE-F4C4AF3AA2D1}"/>
              </a:ext>
            </a:extLst>
          </p:cNvPr>
          <p:cNvSpPr txBox="1"/>
          <p:nvPr/>
        </p:nvSpPr>
        <p:spPr>
          <a:xfrm rot="16200000">
            <a:off x="2552651" y="331755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MEPEX AS</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3605754824"/>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Nesøya IL</a:t>
            </a:r>
          </a:p>
        </p:txBody>
      </p:sp>
      <p:sp>
        <p:nvSpPr>
          <p:cNvPr id="4" name="Plassholder for innhold 3"/>
          <p:cNvSpPr>
            <a:spLocks noGrp="1"/>
          </p:cNvSpPr>
          <p:nvPr>
            <p:ph sz="quarter" idx="11"/>
          </p:nvPr>
        </p:nvSpPr>
        <p:spPr/>
        <p:txBody>
          <a:bodyPr/>
          <a:lstStyle/>
          <a:p>
            <a:r>
              <a:rPr lang="nb-NO" sz="1800"/>
              <a:t>Tine Fotballskole</a:t>
            </a:r>
          </a:p>
          <a:p>
            <a:pPr marL="342900" indent="-342900">
              <a:buFont typeface="Arial" panose="020B0604020202020204" pitchFamily="34" charset="0"/>
              <a:buChar char="•"/>
            </a:pPr>
            <a:r>
              <a:rPr lang="nb-NO" sz="1800"/>
              <a:t>Nesøya IL sluttet å gi ut gratis flasker som ikke ble brukt og ønsker bruk av ombrukskopper</a:t>
            </a:r>
          </a:p>
          <a:p>
            <a:pPr marL="342900" indent="-342900">
              <a:buFont typeface="Arial" panose="020B0604020202020204" pitchFamily="34" charset="0"/>
              <a:buChar char="•"/>
            </a:pPr>
            <a:r>
              <a:rPr lang="nb-NO" sz="1800"/>
              <a:t>Planla sponset billett som alternativ premie</a:t>
            </a:r>
          </a:p>
          <a:p>
            <a:pPr marL="342900" indent="-342900">
              <a:buFont typeface="Arial" panose="020B0604020202020204" pitchFamily="34" charset="0"/>
              <a:buChar char="•"/>
            </a:pPr>
            <a:r>
              <a:rPr lang="nb-NO" sz="1800"/>
              <a:t>Barn plukker søppel</a:t>
            </a:r>
          </a:p>
          <a:p>
            <a:pPr marL="342900" indent="-342900">
              <a:buFont typeface="Arial" panose="020B0604020202020204" pitchFamily="34" charset="0"/>
              <a:buChar char="•"/>
            </a:pPr>
            <a:r>
              <a:rPr lang="nb-NO" sz="1800"/>
              <a:t>Potensielt 840.000 plastbelagt tallerkener og kopper på et år</a:t>
            </a:r>
          </a:p>
          <a:p>
            <a:pPr marL="342900" indent="-342900">
              <a:buFont typeface="Arial" panose="020B0604020202020204" pitchFamily="34" charset="0"/>
              <a:buChar char="•"/>
            </a:pPr>
            <a:endParaRPr lang="nb-NO" sz="1800"/>
          </a:p>
        </p:txBody>
      </p:sp>
      <p:pic>
        <p:nvPicPr>
          <p:cNvPr id="5" name="Plassholder for bilde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435" r="5435"/>
          <a:stretch/>
        </p:blipFill>
        <p:spPr>
          <a:xfrm>
            <a:off x="0" y="0"/>
            <a:ext cx="4355976" cy="5143500"/>
          </a:xfrm>
        </p:spPr>
      </p:pic>
      <p:sp>
        <p:nvSpPr>
          <p:cNvPr id="6" name="Tekstboks 30">
            <a:extLst>
              <a:ext uri="{FF2B5EF4-FFF2-40B4-BE49-F238E27FC236}">
                <a16:creationId xmlns:a16="http://schemas.microsoft.com/office/drawing/2014/main" id="{C53DD69E-C900-4588-99C1-72BC47BFE616}"/>
              </a:ext>
            </a:extLst>
          </p:cNvPr>
          <p:cNvSpPr txBox="1"/>
          <p:nvPr/>
        </p:nvSpPr>
        <p:spPr>
          <a:xfrm rot="16200000">
            <a:off x="2495488" y="3323354"/>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MEPEX AS</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2772808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3767C503-9A26-4833-8208-EBFD12F24415}"/>
              </a:ext>
            </a:extLst>
          </p:cNvPr>
          <p:cNvSpPr>
            <a:spLocks noGrp="1"/>
          </p:cNvSpPr>
          <p:nvPr>
            <p:ph type="pic" sz="quarter" idx="10"/>
          </p:nvPr>
        </p:nvSpPr>
        <p:spPr/>
      </p:sp>
      <p:sp>
        <p:nvSpPr>
          <p:cNvPr id="6" name="Tittel 5">
            <a:extLst>
              <a:ext uri="{FF2B5EF4-FFF2-40B4-BE49-F238E27FC236}">
                <a16:creationId xmlns:a16="http://schemas.microsoft.com/office/drawing/2014/main" id="{1B93196E-0707-4664-965A-8A2254D986FA}"/>
              </a:ext>
            </a:extLst>
          </p:cNvPr>
          <p:cNvSpPr>
            <a:spLocks noGrp="1"/>
          </p:cNvSpPr>
          <p:nvPr>
            <p:ph type="title"/>
          </p:nvPr>
        </p:nvSpPr>
        <p:spPr>
          <a:xfrm>
            <a:off x="251520" y="3954140"/>
            <a:ext cx="6624837" cy="936104"/>
          </a:xfrm>
        </p:spPr>
        <p:txBody>
          <a:bodyPr/>
          <a:lstStyle/>
          <a:p>
            <a:r>
              <a:rPr lang="nb-NO" sz="3400">
                <a:solidFill>
                  <a:srgbClr val="DF332B"/>
                </a:solidFill>
                <a:latin typeface="Arial" panose="020B0604020202020204" pitchFamily="34" charset="0"/>
                <a:cs typeface="Arial" panose="020B0604020202020204" pitchFamily="34" charset="0"/>
              </a:rPr>
              <a:t>Håndball</a:t>
            </a:r>
          </a:p>
        </p:txBody>
      </p:sp>
      <p:pic>
        <p:nvPicPr>
          <p:cNvPr id="4098" name="Picture 2">
            <a:extLst>
              <a:ext uri="{FF2B5EF4-FFF2-40B4-BE49-F238E27FC236}">
                <a16:creationId xmlns:a16="http://schemas.microsoft.com/office/drawing/2014/main" id="{C0D66B11-CBC3-4AAB-AE19-378BD50AD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012233" y="3890119"/>
            <a:ext cx="285015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3" name="Bilde 2" descr="Et bilde som inneholder person, felt, leker, sport&#10;&#10;Automatisk generert beskrivelse">
            <a:extLst>
              <a:ext uri="{FF2B5EF4-FFF2-40B4-BE49-F238E27FC236}">
                <a16:creationId xmlns:a16="http://schemas.microsoft.com/office/drawing/2014/main" id="{8D22A799-EB2E-4FB5-AEA8-2CECC08EAC4B}"/>
              </a:ext>
            </a:extLst>
          </p:cNvPr>
          <p:cNvPicPr>
            <a:picLocks noChangeAspect="1"/>
          </p:cNvPicPr>
          <p:nvPr/>
        </p:nvPicPr>
        <p:blipFill rotWithShape="1">
          <a:blip r:embed="rId3">
            <a:extLst>
              <a:ext uri="{28A0092B-C50C-407E-A947-70E740481C1C}">
                <a14:useLocalDpi xmlns:a14="http://schemas.microsoft.com/office/drawing/2010/main" val="0"/>
              </a:ext>
            </a:extLst>
          </a:blip>
          <a:srcRect l="-1" r="93" b="40122"/>
          <a:stretch/>
        </p:blipFill>
        <p:spPr>
          <a:xfrm>
            <a:off x="4268" y="0"/>
            <a:ext cx="9139732" cy="3651869"/>
          </a:xfrm>
          <a:prstGeom prst="rect">
            <a:avLst/>
          </a:prstGeom>
        </p:spPr>
      </p:pic>
      <p:sp>
        <p:nvSpPr>
          <p:cNvPr id="10" name="Tekstboks 222">
            <a:extLst>
              <a:ext uri="{FF2B5EF4-FFF2-40B4-BE49-F238E27FC236}">
                <a16:creationId xmlns:a16="http://schemas.microsoft.com/office/drawing/2014/main" id="{9B3679BC-822B-447D-9F31-9F9877A7C38A}"/>
              </a:ext>
            </a:extLst>
          </p:cNvPr>
          <p:cNvSpPr txBox="1"/>
          <p:nvPr/>
        </p:nvSpPr>
        <p:spPr>
          <a:xfrm rot="16200000">
            <a:off x="7322326" y="1825278"/>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CHRISTOFFER BERG MATTISSON PIXABAY</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944500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Funn fra kartleggingen</a:t>
            </a:r>
          </a:p>
        </p:txBody>
      </p:sp>
      <p:sp>
        <p:nvSpPr>
          <p:cNvPr id="4" name="Plassholder for innhold 3"/>
          <p:cNvSpPr>
            <a:spLocks noGrp="1"/>
          </p:cNvSpPr>
          <p:nvPr>
            <p:ph sz="quarter" idx="11"/>
          </p:nvPr>
        </p:nvSpPr>
        <p:spPr/>
        <p:txBody>
          <a:bodyPr/>
          <a:lstStyle/>
          <a:p>
            <a:r>
              <a:rPr lang="nb-NO" sz="1800">
                <a:solidFill>
                  <a:srgbClr val="1D1F21"/>
                </a:solidFill>
                <a:ea typeface="Arial" panose="020B0604020202020204" pitchFamily="34" charset="0"/>
                <a:cs typeface="Arial (CS-brødtekst)"/>
              </a:rPr>
              <a:t>Kartla en SIF søndagsturnering</a:t>
            </a:r>
          </a:p>
          <a:p>
            <a:pPr marL="342900" indent="-342900">
              <a:buFont typeface="Arial" panose="020B0604020202020204" pitchFamily="34" charset="0"/>
              <a:buChar char="•"/>
            </a:pPr>
            <a:r>
              <a:rPr lang="nb-NO" sz="1800">
                <a:solidFill>
                  <a:srgbClr val="1D1F21"/>
                </a:solidFill>
              </a:rPr>
              <a:t>Engangsplast i forbindelse med kiosksalg og pandemi</a:t>
            </a:r>
          </a:p>
          <a:p>
            <a:pPr marL="342900" indent="-342900">
              <a:buFont typeface="Arial" panose="020B0604020202020204" pitchFamily="34" charset="0"/>
              <a:buChar char="•"/>
            </a:pPr>
            <a:r>
              <a:rPr lang="nb-NO" sz="1800">
                <a:solidFill>
                  <a:srgbClr val="1D1F21"/>
                </a:solidFill>
              </a:rPr>
              <a:t>Tekstiler og utstyr av plast</a:t>
            </a:r>
          </a:p>
          <a:p>
            <a:pPr marL="342900" indent="-342900">
              <a:buFont typeface="Arial" panose="020B0604020202020204" pitchFamily="34" charset="0"/>
              <a:buChar char="•"/>
            </a:pPr>
            <a:r>
              <a:rPr lang="nb-NO" sz="1800">
                <a:solidFill>
                  <a:srgbClr val="1D1F21"/>
                </a:solidFill>
              </a:rPr>
              <a:t>Ingen sponsorer på stedet</a:t>
            </a:r>
          </a:p>
          <a:p>
            <a:pPr marL="342900" indent="-342900">
              <a:buFont typeface="Arial" panose="020B0604020202020204" pitchFamily="34" charset="0"/>
              <a:buChar char="•"/>
            </a:pPr>
            <a:r>
              <a:rPr lang="nb-NO" sz="1800">
                <a:solidFill>
                  <a:srgbClr val="1D1F21"/>
                </a:solidFill>
              </a:rPr>
              <a:t>Ombruk for å spare kostnader</a:t>
            </a:r>
          </a:p>
          <a:p>
            <a:pPr marL="342900" indent="-342900">
              <a:buFont typeface="Arial" panose="020B0604020202020204" pitchFamily="34" charset="0"/>
              <a:buChar char="•"/>
            </a:pPr>
            <a:r>
              <a:rPr lang="nb-NO" sz="1800">
                <a:solidFill>
                  <a:srgbClr val="1D1F21"/>
                </a:solidFill>
              </a:rPr>
              <a:t>Mangel på kildesortering i hallen drevet av kommunen</a:t>
            </a:r>
            <a:endParaRPr lang="nb-NO" sz="1800"/>
          </a:p>
        </p:txBody>
      </p:sp>
      <p:pic>
        <p:nvPicPr>
          <p:cNvPr id="5" name="Plassholder for bilde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805" b="16805"/>
          <a:stretch/>
        </p:blipFill>
        <p:spPr>
          <a:xfrm>
            <a:off x="0" y="0"/>
            <a:ext cx="4355976" cy="5143500"/>
          </a:xfrm>
        </p:spPr>
      </p:pic>
      <p:sp>
        <p:nvSpPr>
          <p:cNvPr id="6" name="Tekstboks 222">
            <a:extLst>
              <a:ext uri="{FF2B5EF4-FFF2-40B4-BE49-F238E27FC236}">
                <a16:creationId xmlns:a16="http://schemas.microsoft.com/office/drawing/2014/main" id="{C5A931DD-CB1B-4A18-9052-AC27AF8CD474}"/>
              </a:ext>
            </a:extLst>
          </p:cNvPr>
          <p:cNvSpPr txBox="1"/>
          <p:nvPr/>
        </p:nvSpPr>
        <p:spPr>
          <a:xfrm rot="16200000">
            <a:off x="2530034" y="331755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4D4D4D"/>
                </a:solidFill>
                <a:effectLst/>
                <a:latin typeface="Arial" panose="020B0604020202020204" pitchFamily="34" charset="0"/>
                <a:ea typeface="Arial" panose="020B0604020202020204" pitchFamily="34" charset="0"/>
                <a:cs typeface="Arial (CS-brødtekst)"/>
              </a:rPr>
              <a:t>FOTO: </a:t>
            </a:r>
            <a:r>
              <a:rPr lang="nb-NO" sz="800">
                <a:solidFill>
                  <a:srgbClr val="4D4D4D"/>
                </a:solidFill>
                <a:ea typeface="Arial" panose="020B0604020202020204" pitchFamily="34" charset="0"/>
                <a:cs typeface="Arial (CS-brødtekst)"/>
              </a:rPr>
              <a:t>MEPEX AS</a:t>
            </a:r>
            <a:endParaRPr lang="nb-NO" sz="1000">
              <a:solidFill>
                <a:srgbClr val="4D4D4D"/>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117941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a:extLst>
              <a:ext uri="{FF2B5EF4-FFF2-40B4-BE49-F238E27FC236}">
                <a16:creationId xmlns:a16="http://schemas.microsoft.com/office/drawing/2014/main" id="{FE8891CB-A040-5E4A-ABA3-C60C788073A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3380" b="23380"/>
          <a:stretch/>
        </p:blipFill>
        <p:spPr>
          <a:xfrm>
            <a:off x="0" y="0"/>
            <a:ext cx="9144000" cy="3651870"/>
          </a:xfrm>
          <a:prstGeom prst="rect">
            <a:avLst/>
          </a:prstGeom>
        </p:spPr>
      </p:pic>
      <p:sp>
        <p:nvSpPr>
          <p:cNvPr id="6" name="Tittel 5">
            <a:extLst>
              <a:ext uri="{FF2B5EF4-FFF2-40B4-BE49-F238E27FC236}">
                <a16:creationId xmlns:a16="http://schemas.microsoft.com/office/drawing/2014/main" id="{1B93196E-0707-4664-965A-8A2254D986FA}"/>
              </a:ext>
            </a:extLst>
          </p:cNvPr>
          <p:cNvSpPr>
            <a:spLocks noGrp="1"/>
          </p:cNvSpPr>
          <p:nvPr>
            <p:ph type="title"/>
          </p:nvPr>
        </p:nvSpPr>
        <p:spPr>
          <a:xfrm>
            <a:off x="251520" y="3954140"/>
            <a:ext cx="6624837" cy="936104"/>
          </a:xfrm>
        </p:spPr>
        <p:txBody>
          <a:bodyPr/>
          <a:lstStyle/>
          <a:p>
            <a:r>
              <a:rPr lang="nb-NO" sz="3400">
                <a:solidFill>
                  <a:srgbClr val="DF332B"/>
                </a:solidFill>
                <a:latin typeface="Arial" panose="020B0604020202020204" pitchFamily="34" charset="0"/>
                <a:cs typeface="Arial" panose="020B0604020202020204" pitchFamily="34" charset="0"/>
              </a:rPr>
              <a:t>Gymnastikk og Turn</a:t>
            </a:r>
          </a:p>
        </p:txBody>
      </p:sp>
      <p:pic>
        <p:nvPicPr>
          <p:cNvPr id="4098" name="Picture 2">
            <a:extLst>
              <a:ext uri="{FF2B5EF4-FFF2-40B4-BE49-F238E27FC236}">
                <a16:creationId xmlns:a16="http://schemas.microsoft.com/office/drawing/2014/main" id="{C0D66B11-CBC3-4AAB-AE19-378BD50AD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012233" y="3890119"/>
            <a:ext cx="2850150" cy="1000125"/>
          </a:xfrm>
          <a:prstGeom prst="rect">
            <a:avLst/>
          </a:prstGeom>
          <a:noFill/>
          <a:extLst>
            <a:ext uri="{909E8E84-426E-40DD-AFC4-6F175D3DCCD1}">
              <a14:hiddenFill xmlns:a14="http://schemas.microsoft.com/office/drawing/2010/main">
                <a:solidFill>
                  <a:srgbClr val="FFFFFF"/>
                </a:solidFill>
              </a14:hiddenFill>
            </a:ext>
          </a:extLst>
        </p:spPr>
      </p:pic>
      <p:sp>
        <p:nvSpPr>
          <p:cNvPr id="5" name="Tekstboks 222">
            <a:extLst>
              <a:ext uri="{FF2B5EF4-FFF2-40B4-BE49-F238E27FC236}">
                <a16:creationId xmlns:a16="http://schemas.microsoft.com/office/drawing/2014/main" id="{3DB4BBFC-2B70-4A7B-AD90-E1B9F2DB229C}"/>
              </a:ext>
            </a:extLst>
          </p:cNvPr>
          <p:cNvSpPr txBox="1"/>
          <p:nvPr/>
        </p:nvSpPr>
        <p:spPr>
          <a:xfrm rot="16200000">
            <a:off x="7346571" y="1825928"/>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a:t>
            </a:r>
            <a:r>
              <a:rPr lang="nb-NO" sz="800">
                <a:solidFill>
                  <a:srgbClr val="FFFFFF"/>
                </a:solidFill>
                <a:ea typeface="Arial" panose="020B0604020202020204" pitchFamily="34" charset="0"/>
                <a:cs typeface="Arial (CS-brødtekst)"/>
              </a:rPr>
              <a:t>MEPEX AS</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2895252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Hvorfor </a:t>
            </a:r>
            <a:r>
              <a:rPr lang="nb-NO" err="1"/>
              <a:t>plastsmart</a:t>
            </a:r>
            <a:r>
              <a:rPr lang="nb-NO"/>
              <a:t>?</a:t>
            </a:r>
          </a:p>
        </p:txBody>
      </p:sp>
      <p:sp>
        <p:nvSpPr>
          <p:cNvPr id="4" name="Plassholder for innhold 3"/>
          <p:cNvSpPr>
            <a:spLocks noGrp="1"/>
          </p:cNvSpPr>
          <p:nvPr>
            <p:ph sz="quarter" idx="11"/>
          </p:nvPr>
        </p:nvSpPr>
        <p:spPr/>
        <p:txBody>
          <a:bodyPr/>
          <a:lstStyle/>
          <a:p>
            <a:pPr marL="342900" indent="-342900">
              <a:buFont typeface="Arial" panose="020B0604020202020204" pitchFamily="34" charset="0"/>
              <a:buChar char="•"/>
            </a:pPr>
            <a:r>
              <a:rPr lang="nb-NO" sz="1800"/>
              <a:t>Nordmenn kaster cirka 101 kg plast per person</a:t>
            </a:r>
          </a:p>
          <a:p>
            <a:pPr marL="342900" indent="-342900">
              <a:buFont typeface="Arial" panose="020B0604020202020204" pitchFamily="34" charset="0"/>
              <a:buChar char="•"/>
            </a:pPr>
            <a:r>
              <a:rPr lang="nb-NO" sz="1800"/>
              <a:t>Unødvendig bruk av plast er utbredt i idretten</a:t>
            </a:r>
          </a:p>
          <a:p>
            <a:pPr marL="342900" indent="-342900">
              <a:buFont typeface="Arial" panose="020B0604020202020204" pitchFamily="34" charset="0"/>
              <a:buChar char="•"/>
            </a:pPr>
            <a:r>
              <a:rPr lang="nb-NO" sz="1800"/>
              <a:t>Idretten organiserer 1,9 millioner nordmenn</a:t>
            </a:r>
          </a:p>
          <a:p>
            <a:pPr marL="342900" indent="-342900">
              <a:buFont typeface="Arial" panose="020B0604020202020204" pitchFamily="34" charset="0"/>
              <a:buChar char="•"/>
            </a:pPr>
            <a:r>
              <a:rPr lang="nb-NO" sz="1800"/>
              <a:t>93 % av barn og unge har vært innom idretten</a:t>
            </a:r>
          </a:p>
          <a:p>
            <a:pPr marL="342900" indent="-342900">
              <a:buFont typeface="Arial" panose="020B0604020202020204" pitchFamily="34" charset="0"/>
              <a:buChar char="•"/>
            </a:pPr>
            <a:r>
              <a:rPr lang="nb-NO" sz="1800"/>
              <a:t>Det er behov for kunnskap og støtte</a:t>
            </a:r>
          </a:p>
        </p:txBody>
      </p:sp>
      <p:sp>
        <p:nvSpPr>
          <p:cNvPr id="6" name="Tekstboks 30">
            <a:extLst>
              <a:ext uri="{FF2B5EF4-FFF2-40B4-BE49-F238E27FC236}">
                <a16:creationId xmlns:a16="http://schemas.microsoft.com/office/drawing/2014/main" id="{41053B91-401D-4DBE-B0A8-2CE0E00C17E8}"/>
              </a:ext>
            </a:extLst>
          </p:cNvPr>
          <p:cNvSpPr txBox="1"/>
          <p:nvPr/>
        </p:nvSpPr>
        <p:spPr>
          <a:xfrm rot="16200000">
            <a:off x="2530033" y="3322991"/>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MEPEX AS</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
        <p:nvSpPr>
          <p:cNvPr id="10" name="Tekstboks 30">
            <a:extLst>
              <a:ext uri="{FF2B5EF4-FFF2-40B4-BE49-F238E27FC236}">
                <a16:creationId xmlns:a16="http://schemas.microsoft.com/office/drawing/2014/main" id="{0D584B88-2B4E-4D00-867D-34FCD0389D1D}"/>
              </a:ext>
            </a:extLst>
          </p:cNvPr>
          <p:cNvSpPr txBox="1"/>
          <p:nvPr/>
        </p:nvSpPr>
        <p:spPr>
          <a:xfrm rot="16200000">
            <a:off x="2530033" y="331755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WWF</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
        <p:nvSpPr>
          <p:cNvPr id="5" name="Plassholder for bilde 4">
            <a:extLst>
              <a:ext uri="{FF2B5EF4-FFF2-40B4-BE49-F238E27FC236}">
                <a16:creationId xmlns:a16="http://schemas.microsoft.com/office/drawing/2014/main" id="{C1A75845-1B99-4669-8307-D54889B9E49A}"/>
              </a:ext>
            </a:extLst>
          </p:cNvPr>
          <p:cNvSpPr>
            <a:spLocks noGrp="1"/>
          </p:cNvSpPr>
          <p:nvPr>
            <p:ph type="pic" sz="quarter" idx="10"/>
          </p:nvPr>
        </p:nvSpPr>
        <p:spPr/>
      </p:sp>
      <p:pic>
        <p:nvPicPr>
          <p:cNvPr id="1026" name="Picture 2">
            <a:extLst>
              <a:ext uri="{FF2B5EF4-FFF2-40B4-BE49-F238E27FC236}">
                <a16:creationId xmlns:a16="http://schemas.microsoft.com/office/drawing/2014/main" id="{D0D79B1D-5AA4-48A9-B783-BC468773A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455" y="1203598"/>
            <a:ext cx="3906963" cy="3366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693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Funn fra kartleggingen</a:t>
            </a:r>
          </a:p>
        </p:txBody>
      </p:sp>
      <p:sp>
        <p:nvSpPr>
          <p:cNvPr id="4" name="Plassholder for innhold 3"/>
          <p:cNvSpPr>
            <a:spLocks noGrp="1"/>
          </p:cNvSpPr>
          <p:nvPr>
            <p:ph sz="quarter" idx="11"/>
          </p:nvPr>
        </p:nvSpPr>
        <p:spPr/>
        <p:txBody>
          <a:bodyPr/>
          <a:lstStyle/>
          <a:p>
            <a:r>
              <a:rPr lang="nb-NO" sz="1800"/>
              <a:t>Kartla </a:t>
            </a:r>
            <a:r>
              <a:rPr lang="nb-NO" sz="1800" err="1"/>
              <a:t>TeamGym</a:t>
            </a:r>
            <a:r>
              <a:rPr lang="nb-NO" sz="1800"/>
              <a:t> rekrutt arrangert av ROS IL</a:t>
            </a:r>
          </a:p>
          <a:p>
            <a:pPr marL="342900" indent="-342900">
              <a:buFont typeface="Arial" panose="020B0604020202020204" pitchFamily="34" charset="0"/>
              <a:buChar char="•"/>
            </a:pPr>
            <a:r>
              <a:rPr lang="nb-NO" sz="1800"/>
              <a:t>Reduserer avfall for å spare kostnader</a:t>
            </a:r>
          </a:p>
          <a:p>
            <a:pPr marL="342900" indent="-342900">
              <a:buFont typeface="Arial" panose="020B0604020202020204" pitchFamily="34" charset="0"/>
              <a:buChar char="•"/>
            </a:pPr>
            <a:r>
              <a:rPr lang="nb-NO" sz="1800"/>
              <a:t>Utdeling av plasttøy og pokaler</a:t>
            </a:r>
          </a:p>
          <a:p>
            <a:pPr marL="342900" indent="-342900">
              <a:buFont typeface="Arial" panose="020B0604020202020204" pitchFamily="34" charset="0"/>
              <a:buChar char="•"/>
            </a:pPr>
            <a:r>
              <a:rPr lang="nb-NO" sz="1800"/>
              <a:t>Engangsplast i forbindelse med salg av mat og drikke i kiosk</a:t>
            </a:r>
          </a:p>
          <a:p>
            <a:pPr marL="342900" indent="-342900">
              <a:buFont typeface="Arial" panose="020B0604020202020204" pitchFamily="34" charset="0"/>
              <a:buChar char="•"/>
            </a:pPr>
            <a:r>
              <a:rPr lang="nb-NO" sz="1800"/>
              <a:t>Plast sorteres ikke ut, utfordrende med kildesortering</a:t>
            </a:r>
          </a:p>
        </p:txBody>
      </p:sp>
      <p:pic>
        <p:nvPicPr>
          <p:cNvPr id="5" name="Plassholder for bilde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901" b="10901"/>
          <a:stretch/>
        </p:blipFill>
        <p:spPr>
          <a:xfrm>
            <a:off x="0" y="0"/>
            <a:ext cx="4355976" cy="5143500"/>
          </a:xfrm>
        </p:spPr>
      </p:pic>
      <p:sp>
        <p:nvSpPr>
          <p:cNvPr id="6" name="Tekstboks 222">
            <a:extLst>
              <a:ext uri="{FF2B5EF4-FFF2-40B4-BE49-F238E27FC236}">
                <a16:creationId xmlns:a16="http://schemas.microsoft.com/office/drawing/2014/main" id="{92F56209-DFC0-4A6C-BD0C-DF63D596F218}"/>
              </a:ext>
            </a:extLst>
          </p:cNvPr>
          <p:cNvSpPr txBox="1"/>
          <p:nvPr/>
        </p:nvSpPr>
        <p:spPr>
          <a:xfrm rot="16200000">
            <a:off x="2530034" y="331755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NIF</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3410911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a:extLst>
              <a:ext uri="{FF2B5EF4-FFF2-40B4-BE49-F238E27FC236}">
                <a16:creationId xmlns:a16="http://schemas.microsoft.com/office/drawing/2014/main" id="{FE8891CB-A040-5E4A-ABA3-C60C788073A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4500" b="14500"/>
          <a:stretch/>
        </p:blipFill>
        <p:spPr>
          <a:xfrm>
            <a:off x="0" y="0"/>
            <a:ext cx="9144000" cy="3651870"/>
          </a:xfrm>
          <a:prstGeom prst="rect">
            <a:avLst/>
          </a:prstGeom>
        </p:spPr>
      </p:pic>
      <p:sp>
        <p:nvSpPr>
          <p:cNvPr id="6" name="Tittel 5">
            <a:extLst>
              <a:ext uri="{FF2B5EF4-FFF2-40B4-BE49-F238E27FC236}">
                <a16:creationId xmlns:a16="http://schemas.microsoft.com/office/drawing/2014/main" id="{1B93196E-0707-4664-965A-8A2254D986FA}"/>
              </a:ext>
            </a:extLst>
          </p:cNvPr>
          <p:cNvSpPr>
            <a:spLocks noGrp="1"/>
          </p:cNvSpPr>
          <p:nvPr>
            <p:ph type="title"/>
          </p:nvPr>
        </p:nvSpPr>
        <p:spPr>
          <a:xfrm>
            <a:off x="251520" y="3954140"/>
            <a:ext cx="6624837" cy="936104"/>
          </a:xfrm>
        </p:spPr>
        <p:txBody>
          <a:bodyPr/>
          <a:lstStyle/>
          <a:p>
            <a:r>
              <a:rPr lang="nb-NO" sz="3400">
                <a:solidFill>
                  <a:srgbClr val="DF332B"/>
                </a:solidFill>
                <a:latin typeface="Arial" panose="020B0604020202020204" pitchFamily="34" charset="0"/>
                <a:cs typeface="Arial" panose="020B0604020202020204" pitchFamily="34" charset="0"/>
              </a:rPr>
              <a:t>Langrenn</a:t>
            </a:r>
          </a:p>
        </p:txBody>
      </p:sp>
      <p:pic>
        <p:nvPicPr>
          <p:cNvPr id="4098" name="Picture 2">
            <a:extLst>
              <a:ext uri="{FF2B5EF4-FFF2-40B4-BE49-F238E27FC236}">
                <a16:creationId xmlns:a16="http://schemas.microsoft.com/office/drawing/2014/main" id="{C0D66B11-CBC3-4AAB-AE19-378BD50AD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012233" y="3890119"/>
            <a:ext cx="2850150" cy="1000125"/>
          </a:xfrm>
          <a:prstGeom prst="rect">
            <a:avLst/>
          </a:prstGeom>
          <a:noFill/>
          <a:extLst>
            <a:ext uri="{909E8E84-426E-40DD-AFC4-6F175D3DCCD1}">
              <a14:hiddenFill xmlns:a14="http://schemas.microsoft.com/office/drawing/2010/main">
                <a:solidFill>
                  <a:srgbClr val="FFFFFF"/>
                </a:solidFill>
              </a14:hiddenFill>
            </a:ext>
          </a:extLst>
        </p:spPr>
      </p:pic>
      <p:sp>
        <p:nvSpPr>
          <p:cNvPr id="5" name="Tekstboks 222">
            <a:extLst>
              <a:ext uri="{FF2B5EF4-FFF2-40B4-BE49-F238E27FC236}">
                <a16:creationId xmlns:a16="http://schemas.microsoft.com/office/drawing/2014/main" id="{DCB059B5-6EF9-4B6E-A49E-0910AFFFC031}"/>
              </a:ext>
            </a:extLst>
          </p:cNvPr>
          <p:cNvSpPr txBox="1"/>
          <p:nvPr/>
        </p:nvSpPr>
        <p:spPr>
          <a:xfrm rot="16200000">
            <a:off x="7318058" y="1783084"/>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UNSPLASH </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763096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quarter" idx="11"/>
          </p:nvPr>
        </p:nvSpPr>
        <p:spPr>
          <a:xfrm>
            <a:off x="4572000" y="1911432"/>
            <a:ext cx="4103688" cy="2682298"/>
          </a:xfrm>
        </p:spPr>
        <p:txBody>
          <a:bodyPr/>
          <a:lstStyle/>
          <a:p>
            <a:r>
              <a:rPr lang="nb-NO" sz="1800"/>
              <a:t>Kartla NM, World Cup og Holmenkollmarsjen.</a:t>
            </a:r>
          </a:p>
          <a:p>
            <a:pPr marL="342900" indent="-342900">
              <a:buFont typeface="Arial" panose="020B0604020202020204" pitchFamily="34" charset="0"/>
              <a:buChar char="•"/>
            </a:pPr>
            <a:r>
              <a:rPr lang="nb-NO" sz="1800"/>
              <a:t>Egne utfordringer knyttet til mangel på infrastruktur </a:t>
            </a:r>
          </a:p>
          <a:p>
            <a:pPr marL="342900" indent="-342900">
              <a:buFont typeface="Arial" panose="020B0604020202020204" pitchFamily="34" charset="0"/>
              <a:buChar char="•"/>
            </a:pPr>
            <a:r>
              <a:rPr lang="nb-NO" sz="1800"/>
              <a:t>Store publikumsmengder og behov for avfallshåndtering</a:t>
            </a:r>
          </a:p>
          <a:p>
            <a:pPr marL="342900" indent="-342900">
              <a:buFont typeface="Arial" panose="020B0604020202020204" pitchFamily="34" charset="0"/>
              <a:buChar char="•"/>
            </a:pPr>
            <a:r>
              <a:rPr lang="nb-NO" sz="1800"/>
              <a:t>Stort potensiale for forsøpling i natur fra utøvere og publikum</a:t>
            </a:r>
          </a:p>
          <a:p>
            <a:pPr marL="342900" indent="-342900">
              <a:buFont typeface="Arial" panose="020B0604020202020204" pitchFamily="34" charset="0"/>
              <a:buChar char="•"/>
            </a:pPr>
            <a:endParaRPr lang="nb-NO" sz="1800"/>
          </a:p>
        </p:txBody>
      </p:sp>
      <p:sp>
        <p:nvSpPr>
          <p:cNvPr id="3" name="Tittel 2"/>
          <p:cNvSpPr>
            <a:spLocks noGrp="1"/>
          </p:cNvSpPr>
          <p:nvPr>
            <p:ph type="title"/>
          </p:nvPr>
        </p:nvSpPr>
        <p:spPr/>
        <p:txBody>
          <a:bodyPr/>
          <a:lstStyle/>
          <a:p>
            <a:r>
              <a:rPr lang="nb-NO"/>
              <a:t>Funn fra kartleggingen</a:t>
            </a:r>
          </a:p>
        </p:txBody>
      </p:sp>
      <p:pic>
        <p:nvPicPr>
          <p:cNvPr id="6" name="Plassholder for bilde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4246" r="14246"/>
          <a:stretch/>
        </p:blipFill>
        <p:spPr>
          <a:xfrm>
            <a:off x="0" y="0"/>
            <a:ext cx="4355976" cy="5143500"/>
          </a:xfrm>
        </p:spPr>
      </p:pic>
      <p:sp>
        <p:nvSpPr>
          <p:cNvPr id="13" name="Plassholder for lysbildenummer 12"/>
          <p:cNvSpPr>
            <a:spLocks noGrp="1"/>
          </p:cNvSpPr>
          <p:nvPr>
            <p:ph type="sldNum" sz="quarter" idx="14"/>
          </p:nvPr>
        </p:nvSpPr>
        <p:spPr>
          <a:xfrm>
            <a:off x="6553200" y="4767263"/>
            <a:ext cx="2133600" cy="209615"/>
          </a:xfrm>
          <a:prstGeom prst="rect">
            <a:avLst/>
          </a:prstGeom>
        </p:spPr>
        <p:txBody>
          <a:bodyPr vert="horz" wrap="square" lIns="91440" tIns="45720" rIns="91440" bIns="45720" numCol="1" anchor="t" anchorCtr="0" compatLnSpc="1">
            <a:prstTxWarp prst="textNoShape">
              <a:avLst/>
            </a:prstTxWarp>
          </a:bodyPr>
          <a:lstStyle>
            <a:defPPr>
              <a:defRPr lang="nb-NO"/>
            </a:defPPr>
            <a:lvl1pPr algn="r" rtl="0" fontAlgn="base">
              <a:spcBef>
                <a:spcPct val="0"/>
              </a:spcBef>
              <a:spcAft>
                <a:spcPct val="0"/>
              </a:spcAft>
              <a:defRPr sz="800" kern="1200">
                <a:solidFill>
                  <a:srgbClr val="414041"/>
                </a:solidFill>
                <a:latin typeface="Georgia" charset="0"/>
                <a:ea typeface="Georgia" charset="0"/>
                <a:cs typeface="Georgia"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93FFF0B7-9FEE-4402-AA95-16F759CEF61D}" type="slidenum">
              <a:rPr lang="nb-NO" altLang="nb-NO" smtClean="0"/>
              <a:pPr/>
              <a:t>22</a:t>
            </a:fld>
            <a:endParaRPr lang="nb-NO" altLang="nb-NO"/>
          </a:p>
        </p:txBody>
      </p:sp>
      <p:sp>
        <p:nvSpPr>
          <p:cNvPr id="8" name="Tekstboks 223">
            <a:extLst>
              <a:ext uri="{FF2B5EF4-FFF2-40B4-BE49-F238E27FC236}">
                <a16:creationId xmlns:a16="http://schemas.microsoft.com/office/drawing/2014/main" id="{D2334DDE-4619-4B71-8871-B411D9E43F2B}"/>
              </a:ext>
            </a:extLst>
          </p:cNvPr>
          <p:cNvSpPr txBox="1"/>
          <p:nvPr/>
        </p:nvSpPr>
        <p:spPr>
          <a:xfrm rot="16200000">
            <a:off x="2530034" y="331755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231F20"/>
                </a:solidFill>
                <a:effectLst/>
                <a:latin typeface="Arial" panose="020B0604020202020204" pitchFamily="34" charset="0"/>
                <a:ea typeface="Arial" panose="020B0604020202020204" pitchFamily="34" charset="0"/>
                <a:cs typeface="Arial (CS-brødtekst)"/>
              </a:rPr>
              <a:t>FOTO: UNSPLASH</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206173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quarter" idx="11"/>
          </p:nvPr>
        </p:nvSpPr>
        <p:spPr>
          <a:xfrm>
            <a:off x="4572000" y="1911432"/>
            <a:ext cx="4103688" cy="2682298"/>
          </a:xfrm>
        </p:spPr>
        <p:txBody>
          <a:bodyPr/>
          <a:lstStyle/>
          <a:p>
            <a:pPr marL="342900" indent="-342900">
              <a:buFont typeface="Arial" panose="020B0604020202020204" pitchFamily="34" charset="0"/>
              <a:buChar char="•"/>
            </a:pPr>
            <a:r>
              <a:rPr lang="nb-NO" sz="1800"/>
              <a:t>Engangsartiklene var av papp, </a:t>
            </a:r>
            <a:r>
              <a:rPr lang="nb-NO" sz="1800" err="1"/>
              <a:t>bagasse</a:t>
            </a:r>
            <a:r>
              <a:rPr lang="nb-NO" sz="1800"/>
              <a:t> og palmeblader</a:t>
            </a:r>
          </a:p>
          <a:p>
            <a:pPr marL="342900" indent="-342900">
              <a:buFont typeface="Arial" panose="020B0604020202020204" pitchFamily="34" charset="0"/>
              <a:buChar char="•"/>
            </a:pPr>
            <a:r>
              <a:rPr lang="nb-NO" sz="1800"/>
              <a:t>Avfallsbeholdere i terrenget</a:t>
            </a:r>
          </a:p>
          <a:p>
            <a:pPr marL="342900" indent="-342900">
              <a:buFont typeface="Arial" panose="020B0604020202020204" pitchFamily="34" charset="0"/>
              <a:buChar char="•"/>
            </a:pPr>
            <a:r>
              <a:rPr lang="nb-NO" sz="1800"/>
              <a:t>Startnummer i plast for hver øvelse ble brukt kun en gang</a:t>
            </a:r>
          </a:p>
          <a:p>
            <a:pPr marL="342900" indent="-342900">
              <a:buFont typeface="Arial" panose="020B0604020202020204" pitchFamily="34" charset="0"/>
              <a:buChar char="•"/>
            </a:pPr>
            <a:r>
              <a:rPr lang="nb-NO" sz="1800"/>
              <a:t>Donasjon til veldedig formål ble brukt som tilleggsgave</a:t>
            </a:r>
          </a:p>
          <a:p>
            <a:pPr marL="342900" indent="-342900">
              <a:buFont typeface="Arial" panose="020B0604020202020204" pitchFamily="34" charset="0"/>
              <a:buChar char="•"/>
            </a:pPr>
            <a:endParaRPr lang="nb-NO" sz="1800"/>
          </a:p>
          <a:p>
            <a:pPr marL="342900" indent="-342900">
              <a:buFont typeface="Arial" panose="020B0604020202020204" pitchFamily="34" charset="0"/>
              <a:buChar char="•"/>
            </a:pPr>
            <a:endParaRPr lang="nb-NO" sz="1800"/>
          </a:p>
        </p:txBody>
      </p:sp>
      <p:sp>
        <p:nvSpPr>
          <p:cNvPr id="3" name="Tittel 2"/>
          <p:cNvSpPr>
            <a:spLocks noGrp="1"/>
          </p:cNvSpPr>
          <p:nvPr>
            <p:ph type="title"/>
          </p:nvPr>
        </p:nvSpPr>
        <p:spPr/>
        <p:txBody>
          <a:bodyPr/>
          <a:lstStyle/>
          <a:p>
            <a:r>
              <a:rPr lang="nb-NO"/>
              <a:t>NM i ski på Konnerud</a:t>
            </a:r>
          </a:p>
        </p:txBody>
      </p:sp>
      <p:pic>
        <p:nvPicPr>
          <p:cNvPr id="6" name="Plassholder for bilde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216" r="18216"/>
          <a:stretch/>
        </p:blipFill>
        <p:spPr>
          <a:xfrm>
            <a:off x="0" y="0"/>
            <a:ext cx="4355976" cy="5143500"/>
          </a:xfrm>
        </p:spPr>
      </p:pic>
      <p:sp>
        <p:nvSpPr>
          <p:cNvPr id="13" name="Plassholder for lysbildenummer 12"/>
          <p:cNvSpPr>
            <a:spLocks noGrp="1"/>
          </p:cNvSpPr>
          <p:nvPr>
            <p:ph type="sldNum" sz="quarter" idx="14"/>
          </p:nvPr>
        </p:nvSpPr>
        <p:spPr>
          <a:xfrm>
            <a:off x="6553200" y="4767263"/>
            <a:ext cx="2133600" cy="209615"/>
          </a:xfrm>
          <a:prstGeom prst="rect">
            <a:avLst/>
          </a:prstGeom>
        </p:spPr>
        <p:txBody>
          <a:bodyPr vert="horz" wrap="square" lIns="91440" tIns="45720" rIns="91440" bIns="45720" numCol="1" anchor="t" anchorCtr="0" compatLnSpc="1">
            <a:prstTxWarp prst="textNoShape">
              <a:avLst/>
            </a:prstTxWarp>
          </a:bodyPr>
          <a:lstStyle>
            <a:defPPr>
              <a:defRPr lang="nb-NO"/>
            </a:defPPr>
            <a:lvl1pPr algn="r" rtl="0" fontAlgn="base">
              <a:spcBef>
                <a:spcPct val="0"/>
              </a:spcBef>
              <a:spcAft>
                <a:spcPct val="0"/>
              </a:spcAft>
              <a:defRPr sz="800" kern="1200">
                <a:solidFill>
                  <a:srgbClr val="414041"/>
                </a:solidFill>
                <a:latin typeface="Georgia" charset="0"/>
                <a:ea typeface="Georgia" charset="0"/>
                <a:cs typeface="Georgia"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93FFF0B7-9FEE-4402-AA95-16F759CEF61D}" type="slidenum">
              <a:rPr lang="nb-NO" altLang="nb-NO" smtClean="0"/>
              <a:pPr/>
              <a:t>23</a:t>
            </a:fld>
            <a:endParaRPr lang="nb-NO" altLang="nb-NO"/>
          </a:p>
        </p:txBody>
      </p:sp>
      <p:sp>
        <p:nvSpPr>
          <p:cNvPr id="7" name="Tekstboks 223">
            <a:extLst>
              <a:ext uri="{FF2B5EF4-FFF2-40B4-BE49-F238E27FC236}">
                <a16:creationId xmlns:a16="http://schemas.microsoft.com/office/drawing/2014/main" id="{128BF6CB-9CB7-4360-91EE-BBB395978880}"/>
              </a:ext>
            </a:extLst>
          </p:cNvPr>
          <p:cNvSpPr txBox="1"/>
          <p:nvPr/>
        </p:nvSpPr>
        <p:spPr>
          <a:xfrm rot="16200000">
            <a:off x="2530034" y="331755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chemeClr val="bg1"/>
                </a:solidFill>
                <a:effectLst/>
                <a:latin typeface="Arial" panose="020B0604020202020204" pitchFamily="34" charset="0"/>
                <a:ea typeface="Arial" panose="020B0604020202020204" pitchFamily="34" charset="0"/>
                <a:cs typeface="Arial (CS-brødtekst)"/>
              </a:rPr>
              <a:t>FOTO: </a:t>
            </a:r>
            <a:r>
              <a:rPr lang="nb-NO" sz="800">
                <a:solidFill>
                  <a:schemeClr val="bg1"/>
                </a:solidFill>
                <a:ea typeface="Arial" panose="020B0604020202020204" pitchFamily="34" charset="0"/>
                <a:cs typeface="Arial (CS-brødtekst)"/>
              </a:rPr>
              <a:t>MEPEX AS</a:t>
            </a:r>
            <a:endParaRPr lang="nb-NO" sz="1000">
              <a:solidFill>
                <a:schemeClr val="bg1"/>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884596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quarter" idx="11"/>
          </p:nvPr>
        </p:nvSpPr>
        <p:spPr>
          <a:xfrm>
            <a:off x="4572000" y="1911432"/>
            <a:ext cx="4103688" cy="2682298"/>
          </a:xfrm>
        </p:spPr>
        <p:txBody>
          <a:bodyPr/>
          <a:lstStyle/>
          <a:p>
            <a:pPr marL="342900" indent="-342900">
              <a:buFont typeface="Arial" panose="020B0604020202020204" pitchFamily="34" charset="0"/>
              <a:buChar char="•"/>
            </a:pPr>
            <a:r>
              <a:rPr lang="nb-NO" sz="1800"/>
              <a:t>Ble brukt både nye typer engangsprodukter og plast</a:t>
            </a:r>
          </a:p>
          <a:p>
            <a:pPr marL="342900" indent="-342900">
              <a:buFont typeface="Arial" panose="020B0604020202020204" pitchFamily="34" charset="0"/>
              <a:buChar char="•"/>
            </a:pPr>
            <a:r>
              <a:rPr lang="nb-NO" sz="1800"/>
              <a:t>Startnummer i plast for hver øvelse ble brukt kun en gang</a:t>
            </a:r>
          </a:p>
          <a:p>
            <a:pPr marL="342900" indent="-342900">
              <a:buFont typeface="Arial" panose="020B0604020202020204" pitchFamily="34" charset="0"/>
              <a:buChar char="•"/>
            </a:pPr>
            <a:r>
              <a:rPr lang="nb-NO" sz="1800"/>
              <a:t>Tydelig merking av avfallsbeholdere som ble satt ut, men mye ble feilsortert</a:t>
            </a:r>
          </a:p>
        </p:txBody>
      </p:sp>
      <p:sp>
        <p:nvSpPr>
          <p:cNvPr id="3" name="Tittel 2"/>
          <p:cNvSpPr>
            <a:spLocks noGrp="1"/>
          </p:cNvSpPr>
          <p:nvPr>
            <p:ph type="title"/>
          </p:nvPr>
        </p:nvSpPr>
        <p:spPr/>
        <p:txBody>
          <a:bodyPr/>
          <a:lstStyle/>
          <a:p>
            <a:r>
              <a:rPr lang="nb-NO"/>
              <a:t>World Cup Birkebeineren</a:t>
            </a:r>
          </a:p>
        </p:txBody>
      </p:sp>
      <p:pic>
        <p:nvPicPr>
          <p:cNvPr id="6" name="Plassholder for bilde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248" r="18248"/>
          <a:stretch/>
        </p:blipFill>
        <p:spPr>
          <a:xfrm rot="5400000">
            <a:off x="-393762" y="393762"/>
            <a:ext cx="5143500" cy="4355976"/>
          </a:xfrm>
        </p:spPr>
      </p:pic>
      <p:sp>
        <p:nvSpPr>
          <p:cNvPr id="13" name="Plassholder for lysbildenummer 12"/>
          <p:cNvSpPr>
            <a:spLocks noGrp="1"/>
          </p:cNvSpPr>
          <p:nvPr>
            <p:ph type="sldNum" sz="quarter" idx="14"/>
          </p:nvPr>
        </p:nvSpPr>
        <p:spPr>
          <a:xfrm>
            <a:off x="6553200" y="4767263"/>
            <a:ext cx="2133600" cy="209615"/>
          </a:xfrm>
          <a:prstGeom prst="rect">
            <a:avLst/>
          </a:prstGeom>
        </p:spPr>
        <p:txBody>
          <a:bodyPr vert="horz" wrap="square" lIns="91440" tIns="45720" rIns="91440" bIns="45720" numCol="1" anchor="t" anchorCtr="0" compatLnSpc="1">
            <a:prstTxWarp prst="textNoShape">
              <a:avLst/>
            </a:prstTxWarp>
          </a:bodyPr>
          <a:lstStyle>
            <a:defPPr>
              <a:defRPr lang="nb-NO"/>
            </a:defPPr>
            <a:lvl1pPr algn="r" rtl="0" fontAlgn="base">
              <a:spcBef>
                <a:spcPct val="0"/>
              </a:spcBef>
              <a:spcAft>
                <a:spcPct val="0"/>
              </a:spcAft>
              <a:defRPr sz="800" kern="1200">
                <a:solidFill>
                  <a:srgbClr val="414041"/>
                </a:solidFill>
                <a:latin typeface="Georgia" charset="0"/>
                <a:ea typeface="Georgia" charset="0"/>
                <a:cs typeface="Georgia"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93FFF0B7-9FEE-4402-AA95-16F759CEF61D}" type="slidenum">
              <a:rPr lang="nb-NO" altLang="nb-NO" smtClean="0"/>
              <a:pPr/>
              <a:t>24</a:t>
            </a:fld>
            <a:endParaRPr lang="nb-NO" altLang="nb-NO"/>
          </a:p>
        </p:txBody>
      </p:sp>
      <p:sp>
        <p:nvSpPr>
          <p:cNvPr id="7" name="Tekstboks 223">
            <a:extLst>
              <a:ext uri="{FF2B5EF4-FFF2-40B4-BE49-F238E27FC236}">
                <a16:creationId xmlns:a16="http://schemas.microsoft.com/office/drawing/2014/main" id="{84296A65-296C-44DF-9888-F1C361447069}"/>
              </a:ext>
            </a:extLst>
          </p:cNvPr>
          <p:cNvSpPr txBox="1"/>
          <p:nvPr/>
        </p:nvSpPr>
        <p:spPr>
          <a:xfrm rot="16200000">
            <a:off x="2530034" y="331755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4D4D4D"/>
                </a:solidFill>
                <a:effectLst/>
                <a:latin typeface="Arial" panose="020B0604020202020204" pitchFamily="34" charset="0"/>
                <a:ea typeface="Arial" panose="020B0604020202020204" pitchFamily="34" charset="0"/>
                <a:cs typeface="Arial (CS-brødtekst)"/>
              </a:rPr>
              <a:t>FOTO: </a:t>
            </a:r>
            <a:r>
              <a:rPr lang="nb-NO" sz="800">
                <a:solidFill>
                  <a:srgbClr val="4D4D4D"/>
                </a:solidFill>
                <a:ea typeface="Arial" panose="020B0604020202020204" pitchFamily="34" charset="0"/>
                <a:cs typeface="Arial (CS-brødtekst)"/>
              </a:rPr>
              <a:t>MEPEX AS</a:t>
            </a:r>
            <a:endParaRPr lang="nb-NO" sz="1000">
              <a:solidFill>
                <a:srgbClr val="4D4D4D"/>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4225288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quarter" idx="11"/>
          </p:nvPr>
        </p:nvSpPr>
        <p:spPr>
          <a:xfrm>
            <a:off x="4572000" y="1911432"/>
            <a:ext cx="4103688" cy="2682298"/>
          </a:xfrm>
        </p:spPr>
        <p:txBody>
          <a:bodyPr/>
          <a:lstStyle/>
          <a:p>
            <a:pPr marL="342900" indent="-342900">
              <a:buFont typeface="Arial" panose="020B0604020202020204" pitchFamily="34" charset="0"/>
              <a:buChar char="•"/>
            </a:pPr>
            <a:r>
              <a:rPr lang="nb-NO" sz="1800"/>
              <a:t>Utstrakt bruk av engangsartikler i plast i løypa</a:t>
            </a:r>
          </a:p>
          <a:p>
            <a:pPr marL="342900" indent="-342900">
              <a:buFont typeface="Arial" panose="020B0604020202020204" pitchFamily="34" charset="0"/>
              <a:buChar char="•"/>
            </a:pPr>
            <a:r>
              <a:rPr lang="nb-NO" sz="1800"/>
              <a:t>Store mengder plast fra </a:t>
            </a:r>
            <a:r>
              <a:rPr lang="nb-NO" sz="1800" err="1"/>
              <a:t>goodiebags</a:t>
            </a:r>
            <a:endParaRPr lang="nb-NO" sz="1800"/>
          </a:p>
          <a:p>
            <a:pPr marL="342900" indent="-342900">
              <a:buFont typeface="Arial" panose="020B0604020202020204" pitchFamily="34" charset="0"/>
              <a:buChar char="•"/>
            </a:pPr>
            <a:endParaRPr lang="nb-NO" sz="1800"/>
          </a:p>
        </p:txBody>
      </p:sp>
      <p:sp>
        <p:nvSpPr>
          <p:cNvPr id="3" name="Tittel 2"/>
          <p:cNvSpPr>
            <a:spLocks noGrp="1"/>
          </p:cNvSpPr>
          <p:nvPr>
            <p:ph type="title"/>
          </p:nvPr>
        </p:nvSpPr>
        <p:spPr/>
        <p:txBody>
          <a:bodyPr/>
          <a:lstStyle/>
          <a:p>
            <a:r>
              <a:rPr lang="nb-NO"/>
              <a:t>Holmenkollmarsjen</a:t>
            </a:r>
          </a:p>
        </p:txBody>
      </p:sp>
      <p:pic>
        <p:nvPicPr>
          <p:cNvPr id="6" name="Plassholder for bilde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242" r="18242"/>
          <a:stretch/>
        </p:blipFill>
        <p:spPr>
          <a:xfrm rot="5400000">
            <a:off x="-393762" y="393762"/>
            <a:ext cx="5143500" cy="4355976"/>
          </a:xfrm>
        </p:spPr>
      </p:pic>
      <p:sp>
        <p:nvSpPr>
          <p:cNvPr id="13" name="Plassholder for lysbildenummer 12"/>
          <p:cNvSpPr>
            <a:spLocks noGrp="1"/>
          </p:cNvSpPr>
          <p:nvPr>
            <p:ph type="sldNum" sz="quarter" idx="14"/>
          </p:nvPr>
        </p:nvSpPr>
        <p:spPr>
          <a:xfrm>
            <a:off x="6553200" y="4767263"/>
            <a:ext cx="2133600" cy="209615"/>
          </a:xfrm>
          <a:prstGeom prst="rect">
            <a:avLst/>
          </a:prstGeom>
        </p:spPr>
        <p:txBody>
          <a:bodyPr vert="horz" wrap="square" lIns="91440" tIns="45720" rIns="91440" bIns="45720" numCol="1" anchor="t" anchorCtr="0" compatLnSpc="1">
            <a:prstTxWarp prst="textNoShape">
              <a:avLst/>
            </a:prstTxWarp>
          </a:bodyPr>
          <a:lstStyle>
            <a:defPPr>
              <a:defRPr lang="nb-NO"/>
            </a:defPPr>
            <a:lvl1pPr algn="r" rtl="0" fontAlgn="base">
              <a:spcBef>
                <a:spcPct val="0"/>
              </a:spcBef>
              <a:spcAft>
                <a:spcPct val="0"/>
              </a:spcAft>
              <a:defRPr sz="800" kern="1200">
                <a:solidFill>
                  <a:srgbClr val="414041"/>
                </a:solidFill>
                <a:latin typeface="Georgia" charset="0"/>
                <a:ea typeface="Georgia" charset="0"/>
                <a:cs typeface="Georgia"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93FFF0B7-9FEE-4402-AA95-16F759CEF61D}" type="slidenum">
              <a:rPr lang="nb-NO" altLang="nb-NO" smtClean="0"/>
              <a:pPr/>
              <a:t>25</a:t>
            </a:fld>
            <a:endParaRPr lang="nb-NO" altLang="nb-NO"/>
          </a:p>
        </p:txBody>
      </p:sp>
      <p:sp>
        <p:nvSpPr>
          <p:cNvPr id="7" name="Tekstboks 223">
            <a:extLst>
              <a:ext uri="{FF2B5EF4-FFF2-40B4-BE49-F238E27FC236}">
                <a16:creationId xmlns:a16="http://schemas.microsoft.com/office/drawing/2014/main" id="{B7D40097-DBAA-484A-8DB3-B115D2899E18}"/>
              </a:ext>
            </a:extLst>
          </p:cNvPr>
          <p:cNvSpPr txBox="1"/>
          <p:nvPr/>
        </p:nvSpPr>
        <p:spPr>
          <a:xfrm rot="16200000">
            <a:off x="2530034" y="331755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chemeClr val="bg1"/>
                </a:solidFill>
                <a:effectLst/>
                <a:latin typeface="Arial" panose="020B0604020202020204" pitchFamily="34" charset="0"/>
                <a:ea typeface="Arial" panose="020B0604020202020204" pitchFamily="34" charset="0"/>
                <a:cs typeface="Arial (CS-brødtekst)"/>
              </a:rPr>
              <a:t>FOTO: </a:t>
            </a:r>
            <a:r>
              <a:rPr lang="nb-NO" sz="800">
                <a:solidFill>
                  <a:schemeClr val="bg1"/>
                </a:solidFill>
                <a:ea typeface="Arial" panose="020B0604020202020204" pitchFamily="34" charset="0"/>
                <a:cs typeface="Arial (CS-brødtekst)"/>
              </a:rPr>
              <a:t>MEPEX AS</a:t>
            </a:r>
            <a:endParaRPr lang="nb-NO" sz="1000">
              <a:solidFill>
                <a:schemeClr val="bg1"/>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863159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a:extLst>
              <a:ext uri="{FF2B5EF4-FFF2-40B4-BE49-F238E27FC236}">
                <a16:creationId xmlns:a16="http://schemas.microsoft.com/office/drawing/2014/main" id="{FE8891CB-A040-5E4A-ABA3-C60C788073A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044" b="20044"/>
          <a:stretch/>
        </p:blipFill>
        <p:spPr>
          <a:xfrm>
            <a:off x="0" y="0"/>
            <a:ext cx="9144000" cy="3651870"/>
          </a:xfrm>
          <a:prstGeom prst="rect">
            <a:avLst/>
          </a:prstGeom>
        </p:spPr>
      </p:pic>
      <p:sp>
        <p:nvSpPr>
          <p:cNvPr id="6" name="Tittel 5">
            <a:extLst>
              <a:ext uri="{FF2B5EF4-FFF2-40B4-BE49-F238E27FC236}">
                <a16:creationId xmlns:a16="http://schemas.microsoft.com/office/drawing/2014/main" id="{1B93196E-0707-4664-965A-8A2254D986FA}"/>
              </a:ext>
            </a:extLst>
          </p:cNvPr>
          <p:cNvSpPr>
            <a:spLocks noGrp="1"/>
          </p:cNvSpPr>
          <p:nvPr>
            <p:ph type="title"/>
          </p:nvPr>
        </p:nvSpPr>
        <p:spPr>
          <a:xfrm>
            <a:off x="251520" y="3954140"/>
            <a:ext cx="6624837" cy="936104"/>
          </a:xfrm>
        </p:spPr>
        <p:txBody>
          <a:bodyPr/>
          <a:lstStyle/>
          <a:p>
            <a:r>
              <a:rPr lang="nb-NO" sz="3400">
                <a:solidFill>
                  <a:srgbClr val="DF332B"/>
                </a:solidFill>
                <a:latin typeface="Arial" panose="020B0604020202020204" pitchFamily="34" charset="0"/>
                <a:cs typeface="Arial" panose="020B0604020202020204" pitchFamily="34" charset="0"/>
              </a:rPr>
              <a:t>Ishockey</a:t>
            </a:r>
          </a:p>
        </p:txBody>
      </p:sp>
      <p:pic>
        <p:nvPicPr>
          <p:cNvPr id="4098" name="Picture 2">
            <a:extLst>
              <a:ext uri="{FF2B5EF4-FFF2-40B4-BE49-F238E27FC236}">
                <a16:creationId xmlns:a16="http://schemas.microsoft.com/office/drawing/2014/main" id="{C0D66B11-CBC3-4AAB-AE19-378BD50AD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012233" y="3890119"/>
            <a:ext cx="2850150" cy="1000125"/>
          </a:xfrm>
          <a:prstGeom prst="rect">
            <a:avLst/>
          </a:prstGeom>
          <a:noFill/>
          <a:extLst>
            <a:ext uri="{909E8E84-426E-40DD-AFC4-6F175D3DCCD1}">
              <a14:hiddenFill xmlns:a14="http://schemas.microsoft.com/office/drawing/2010/main">
                <a:solidFill>
                  <a:srgbClr val="FFFFFF"/>
                </a:solidFill>
              </a14:hiddenFill>
            </a:ext>
          </a:extLst>
        </p:spPr>
      </p:pic>
      <p:sp>
        <p:nvSpPr>
          <p:cNvPr id="5" name="Tekstboks 223">
            <a:extLst>
              <a:ext uri="{FF2B5EF4-FFF2-40B4-BE49-F238E27FC236}">
                <a16:creationId xmlns:a16="http://schemas.microsoft.com/office/drawing/2014/main" id="{8ACB8F88-ED1A-40E1-8117-84AB78051FD6}"/>
              </a:ext>
            </a:extLst>
          </p:cNvPr>
          <p:cNvSpPr txBox="1"/>
          <p:nvPr/>
        </p:nvSpPr>
        <p:spPr>
          <a:xfrm rot="16200000">
            <a:off x="7318058" y="1785175"/>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4D4D4D"/>
                </a:solidFill>
                <a:effectLst/>
                <a:latin typeface="Arial" panose="020B0604020202020204" pitchFamily="34" charset="0"/>
                <a:ea typeface="Arial" panose="020B0604020202020204" pitchFamily="34" charset="0"/>
                <a:cs typeface="Arial (CS-brødtekst)"/>
              </a:rPr>
              <a:t>FOTO: </a:t>
            </a:r>
            <a:r>
              <a:rPr lang="nb-NO" sz="800">
                <a:solidFill>
                  <a:srgbClr val="4D4D4D"/>
                </a:solidFill>
                <a:ea typeface="Arial" panose="020B0604020202020204" pitchFamily="34" charset="0"/>
                <a:cs typeface="Arial (CS-brødtekst)"/>
              </a:rPr>
              <a:t>PEXELS</a:t>
            </a:r>
            <a:endParaRPr lang="nb-NO" sz="1000">
              <a:solidFill>
                <a:srgbClr val="4D4D4D"/>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1399715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quarter" idx="11"/>
          </p:nvPr>
        </p:nvSpPr>
        <p:spPr>
          <a:xfrm>
            <a:off x="4572000" y="1911432"/>
            <a:ext cx="4103688" cy="2682298"/>
          </a:xfrm>
        </p:spPr>
        <p:txBody>
          <a:bodyPr/>
          <a:lstStyle/>
          <a:p>
            <a:r>
              <a:rPr lang="nb-NO" sz="1800"/>
              <a:t>Kartla en kamp i </a:t>
            </a:r>
            <a:r>
              <a:rPr lang="nb-NO" sz="1800" err="1"/>
              <a:t>Askerhallen</a:t>
            </a:r>
            <a:endParaRPr lang="nb-NO" sz="1800"/>
          </a:p>
          <a:p>
            <a:pPr marL="342900" indent="-342900">
              <a:buFont typeface="Arial" panose="020B0604020202020204" pitchFamily="34" charset="0"/>
              <a:buChar char="•"/>
            </a:pPr>
            <a:r>
              <a:rPr lang="nb-NO" sz="1800"/>
              <a:t>Mindre risiko for forsøpling</a:t>
            </a:r>
          </a:p>
          <a:p>
            <a:pPr marL="342900" indent="-342900">
              <a:buFont typeface="Arial" panose="020B0604020202020204" pitchFamily="34" charset="0"/>
              <a:buChar char="•"/>
            </a:pPr>
            <a:r>
              <a:rPr lang="nb-NO" sz="1800"/>
              <a:t>Lite engangsprodukter i bruk, kun pappkopper med plastbelegg på innsiden </a:t>
            </a:r>
          </a:p>
          <a:p>
            <a:pPr marL="342900" indent="-342900">
              <a:buFont typeface="Arial" panose="020B0604020202020204" pitchFamily="34" charset="0"/>
              <a:buChar char="•"/>
            </a:pPr>
            <a:r>
              <a:rPr lang="nb-NO" sz="1800"/>
              <a:t>Mangel på kildesortering i hallen utenom pant</a:t>
            </a:r>
          </a:p>
        </p:txBody>
      </p:sp>
      <p:sp>
        <p:nvSpPr>
          <p:cNvPr id="3" name="Tittel 2"/>
          <p:cNvSpPr>
            <a:spLocks noGrp="1"/>
          </p:cNvSpPr>
          <p:nvPr>
            <p:ph type="title"/>
          </p:nvPr>
        </p:nvSpPr>
        <p:spPr/>
        <p:txBody>
          <a:bodyPr/>
          <a:lstStyle/>
          <a:p>
            <a:r>
              <a:rPr lang="nb-NO"/>
              <a:t>Funn fra kartleggingen</a:t>
            </a:r>
          </a:p>
        </p:txBody>
      </p:sp>
      <p:pic>
        <p:nvPicPr>
          <p:cNvPr id="6" name="Plassholder for bilde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767" r="21767"/>
          <a:stretch/>
        </p:blipFill>
        <p:spPr>
          <a:xfrm>
            <a:off x="0" y="0"/>
            <a:ext cx="4355976" cy="5143500"/>
          </a:xfrm>
        </p:spPr>
      </p:pic>
      <p:sp>
        <p:nvSpPr>
          <p:cNvPr id="13" name="Plassholder for lysbildenummer 12"/>
          <p:cNvSpPr>
            <a:spLocks noGrp="1"/>
          </p:cNvSpPr>
          <p:nvPr>
            <p:ph type="sldNum" sz="quarter" idx="14"/>
          </p:nvPr>
        </p:nvSpPr>
        <p:spPr>
          <a:xfrm>
            <a:off x="6553200" y="4767263"/>
            <a:ext cx="2133600" cy="209615"/>
          </a:xfrm>
          <a:prstGeom prst="rect">
            <a:avLst/>
          </a:prstGeom>
        </p:spPr>
        <p:txBody>
          <a:bodyPr vert="horz" wrap="square" lIns="91440" tIns="45720" rIns="91440" bIns="45720" numCol="1" anchor="t" anchorCtr="0" compatLnSpc="1">
            <a:prstTxWarp prst="textNoShape">
              <a:avLst/>
            </a:prstTxWarp>
          </a:bodyPr>
          <a:lstStyle>
            <a:defPPr>
              <a:defRPr lang="nb-NO"/>
            </a:defPPr>
            <a:lvl1pPr algn="r" rtl="0" fontAlgn="base">
              <a:spcBef>
                <a:spcPct val="0"/>
              </a:spcBef>
              <a:spcAft>
                <a:spcPct val="0"/>
              </a:spcAft>
              <a:defRPr sz="800" kern="1200">
                <a:solidFill>
                  <a:srgbClr val="414041"/>
                </a:solidFill>
                <a:latin typeface="Georgia" charset="0"/>
                <a:ea typeface="Georgia" charset="0"/>
                <a:cs typeface="Georgia"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93FFF0B7-9FEE-4402-AA95-16F759CEF61D}" type="slidenum">
              <a:rPr lang="nb-NO" altLang="nb-NO" smtClean="0"/>
              <a:pPr/>
              <a:t>27</a:t>
            </a:fld>
            <a:endParaRPr lang="nb-NO" altLang="nb-NO"/>
          </a:p>
        </p:txBody>
      </p:sp>
      <p:sp>
        <p:nvSpPr>
          <p:cNvPr id="7" name="Tekstboks 223">
            <a:extLst>
              <a:ext uri="{FF2B5EF4-FFF2-40B4-BE49-F238E27FC236}">
                <a16:creationId xmlns:a16="http://schemas.microsoft.com/office/drawing/2014/main" id="{F9589A7B-C0CF-42B8-9FC8-B93927C8252E}"/>
              </a:ext>
            </a:extLst>
          </p:cNvPr>
          <p:cNvSpPr txBox="1"/>
          <p:nvPr/>
        </p:nvSpPr>
        <p:spPr>
          <a:xfrm rot="16200000">
            <a:off x="2530034" y="331755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4D4D4D"/>
                </a:solidFill>
                <a:effectLst/>
                <a:latin typeface="Arial" panose="020B0604020202020204" pitchFamily="34" charset="0"/>
                <a:ea typeface="Arial" panose="020B0604020202020204" pitchFamily="34" charset="0"/>
                <a:cs typeface="Arial (CS-brødtekst)"/>
              </a:rPr>
              <a:t>FOTO: PEXELS</a:t>
            </a:r>
            <a:endParaRPr lang="nb-NO" sz="1000">
              <a:solidFill>
                <a:srgbClr val="4D4D4D"/>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3305847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a:extLst>
              <a:ext uri="{FF2B5EF4-FFF2-40B4-BE49-F238E27FC236}">
                <a16:creationId xmlns:a16="http://schemas.microsoft.com/office/drawing/2014/main" id="{FE8891CB-A040-5E4A-ABA3-C60C788073A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028" b="20028"/>
          <a:stretch/>
        </p:blipFill>
        <p:spPr>
          <a:xfrm>
            <a:off x="0" y="0"/>
            <a:ext cx="9144000" cy="3651870"/>
          </a:xfrm>
          <a:prstGeom prst="rect">
            <a:avLst/>
          </a:prstGeom>
        </p:spPr>
      </p:pic>
      <p:sp>
        <p:nvSpPr>
          <p:cNvPr id="6" name="Tittel 5">
            <a:extLst>
              <a:ext uri="{FF2B5EF4-FFF2-40B4-BE49-F238E27FC236}">
                <a16:creationId xmlns:a16="http://schemas.microsoft.com/office/drawing/2014/main" id="{1B93196E-0707-4664-965A-8A2254D986FA}"/>
              </a:ext>
            </a:extLst>
          </p:cNvPr>
          <p:cNvSpPr>
            <a:spLocks noGrp="1"/>
          </p:cNvSpPr>
          <p:nvPr>
            <p:ph type="title"/>
          </p:nvPr>
        </p:nvSpPr>
        <p:spPr>
          <a:xfrm>
            <a:off x="251520" y="3954140"/>
            <a:ext cx="6624837" cy="936104"/>
          </a:xfrm>
        </p:spPr>
        <p:txBody>
          <a:bodyPr/>
          <a:lstStyle/>
          <a:p>
            <a:r>
              <a:rPr lang="nb-NO" sz="3400">
                <a:solidFill>
                  <a:srgbClr val="DF332B"/>
                </a:solidFill>
                <a:latin typeface="Arial" panose="020B0604020202020204" pitchFamily="34" charset="0"/>
                <a:cs typeface="Arial" panose="020B0604020202020204" pitchFamily="34" charset="0"/>
              </a:rPr>
              <a:t>Seiling</a:t>
            </a:r>
          </a:p>
        </p:txBody>
      </p:sp>
      <p:pic>
        <p:nvPicPr>
          <p:cNvPr id="4098" name="Picture 2">
            <a:extLst>
              <a:ext uri="{FF2B5EF4-FFF2-40B4-BE49-F238E27FC236}">
                <a16:creationId xmlns:a16="http://schemas.microsoft.com/office/drawing/2014/main" id="{C0D66B11-CBC3-4AAB-AE19-378BD50AD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012233" y="3890119"/>
            <a:ext cx="2850150" cy="1000125"/>
          </a:xfrm>
          <a:prstGeom prst="rect">
            <a:avLst/>
          </a:prstGeom>
          <a:noFill/>
          <a:extLst>
            <a:ext uri="{909E8E84-426E-40DD-AFC4-6F175D3DCCD1}">
              <a14:hiddenFill xmlns:a14="http://schemas.microsoft.com/office/drawing/2010/main">
                <a:solidFill>
                  <a:srgbClr val="FFFFFF"/>
                </a:solidFill>
              </a14:hiddenFill>
            </a:ext>
          </a:extLst>
        </p:spPr>
      </p:pic>
      <p:sp>
        <p:nvSpPr>
          <p:cNvPr id="5" name="Tekstboks 227">
            <a:extLst>
              <a:ext uri="{FF2B5EF4-FFF2-40B4-BE49-F238E27FC236}">
                <a16:creationId xmlns:a16="http://schemas.microsoft.com/office/drawing/2014/main" id="{B810F06F-0DE2-4CE1-B6B9-F0B57C3858C3}"/>
              </a:ext>
            </a:extLst>
          </p:cNvPr>
          <p:cNvSpPr txBox="1"/>
          <p:nvPr/>
        </p:nvSpPr>
        <p:spPr>
          <a:xfrm rot="16200000">
            <a:off x="7318058" y="1784812"/>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TROND TEIGEN - SAILOGIC</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2674520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quarter" idx="11"/>
          </p:nvPr>
        </p:nvSpPr>
        <p:spPr>
          <a:xfrm>
            <a:off x="4572000" y="1911432"/>
            <a:ext cx="4103688" cy="2682298"/>
          </a:xfrm>
        </p:spPr>
        <p:txBody>
          <a:bodyPr/>
          <a:lstStyle/>
          <a:p>
            <a:r>
              <a:rPr lang="nb-NO" sz="1800"/>
              <a:t>Kartla regattaen </a:t>
            </a:r>
            <a:r>
              <a:rPr lang="nb-NO" sz="1800" err="1"/>
              <a:t>AskerOptimisten</a:t>
            </a:r>
            <a:endParaRPr lang="nb-NO" sz="1800"/>
          </a:p>
          <a:p>
            <a:pPr marL="342900" indent="-342900">
              <a:buFont typeface="Arial" panose="020B0604020202020204" pitchFamily="34" charset="0"/>
              <a:buChar char="•"/>
            </a:pPr>
            <a:r>
              <a:rPr lang="nb-NO" sz="1800"/>
              <a:t>Særlig utsatt for havforsøpling og har iverksatt noen tiltak</a:t>
            </a:r>
          </a:p>
          <a:p>
            <a:pPr marL="342900" indent="-342900">
              <a:buFont typeface="Arial" panose="020B0604020202020204" pitchFamily="34" charset="0"/>
              <a:buChar char="•"/>
            </a:pPr>
            <a:r>
              <a:rPr lang="nb-NO" sz="1800"/>
              <a:t>Mangel på kildesortering (ønsket å få med kommunen)</a:t>
            </a:r>
          </a:p>
          <a:p>
            <a:pPr marL="342900" indent="-342900">
              <a:buFont typeface="Arial" panose="020B0604020202020204" pitchFamily="34" charset="0"/>
              <a:buChar char="•"/>
            </a:pPr>
            <a:r>
              <a:rPr lang="nb-NO" sz="1800"/>
              <a:t>Flere ulike kilder til plastforsøpling (kiosk, maling)</a:t>
            </a:r>
          </a:p>
          <a:p>
            <a:pPr marL="342900" indent="-342900">
              <a:buFont typeface="Arial" panose="020B0604020202020204" pitchFamily="34" charset="0"/>
              <a:buChar char="•"/>
            </a:pPr>
            <a:endParaRPr lang="nb-NO" sz="1800"/>
          </a:p>
        </p:txBody>
      </p:sp>
      <p:sp>
        <p:nvSpPr>
          <p:cNvPr id="3" name="Tittel 2"/>
          <p:cNvSpPr>
            <a:spLocks noGrp="1"/>
          </p:cNvSpPr>
          <p:nvPr>
            <p:ph type="title"/>
          </p:nvPr>
        </p:nvSpPr>
        <p:spPr/>
        <p:txBody>
          <a:bodyPr/>
          <a:lstStyle/>
          <a:p>
            <a:r>
              <a:rPr lang="nb-NO"/>
              <a:t>Funn fra kartleggingen</a:t>
            </a:r>
          </a:p>
        </p:txBody>
      </p:sp>
      <p:pic>
        <p:nvPicPr>
          <p:cNvPr id="6" name="Plassholder for bilde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1" r="31"/>
          <a:stretch/>
        </p:blipFill>
        <p:spPr>
          <a:xfrm>
            <a:off x="0" y="0"/>
            <a:ext cx="4355976" cy="5143500"/>
          </a:xfrm>
        </p:spPr>
      </p:pic>
      <p:sp>
        <p:nvSpPr>
          <p:cNvPr id="13" name="Plassholder for lysbildenummer 12"/>
          <p:cNvSpPr>
            <a:spLocks noGrp="1"/>
          </p:cNvSpPr>
          <p:nvPr>
            <p:ph type="sldNum" sz="quarter" idx="14"/>
          </p:nvPr>
        </p:nvSpPr>
        <p:spPr>
          <a:xfrm>
            <a:off x="6553200" y="4767263"/>
            <a:ext cx="2133600" cy="209615"/>
          </a:xfrm>
          <a:prstGeom prst="rect">
            <a:avLst/>
          </a:prstGeom>
        </p:spPr>
        <p:txBody>
          <a:bodyPr vert="horz" wrap="square" lIns="91440" tIns="45720" rIns="91440" bIns="45720" numCol="1" anchor="t" anchorCtr="0" compatLnSpc="1">
            <a:prstTxWarp prst="textNoShape">
              <a:avLst/>
            </a:prstTxWarp>
          </a:bodyPr>
          <a:lstStyle>
            <a:defPPr>
              <a:defRPr lang="nb-NO"/>
            </a:defPPr>
            <a:lvl1pPr algn="r" rtl="0" fontAlgn="base">
              <a:spcBef>
                <a:spcPct val="0"/>
              </a:spcBef>
              <a:spcAft>
                <a:spcPct val="0"/>
              </a:spcAft>
              <a:defRPr sz="800" kern="1200">
                <a:solidFill>
                  <a:srgbClr val="414041"/>
                </a:solidFill>
                <a:latin typeface="Georgia" charset="0"/>
                <a:ea typeface="Georgia" charset="0"/>
                <a:cs typeface="Georgia"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93FFF0B7-9FEE-4402-AA95-16F759CEF61D}" type="slidenum">
              <a:rPr lang="nb-NO" altLang="nb-NO" smtClean="0"/>
              <a:pPr/>
              <a:t>29</a:t>
            </a:fld>
            <a:endParaRPr lang="nb-NO" altLang="nb-NO"/>
          </a:p>
        </p:txBody>
      </p:sp>
      <p:sp>
        <p:nvSpPr>
          <p:cNvPr id="7" name="Tekstboks 227">
            <a:extLst>
              <a:ext uri="{FF2B5EF4-FFF2-40B4-BE49-F238E27FC236}">
                <a16:creationId xmlns:a16="http://schemas.microsoft.com/office/drawing/2014/main" id="{9292E4C9-3E55-49B3-A1BA-A4268262DB4F}"/>
              </a:ext>
            </a:extLst>
          </p:cNvPr>
          <p:cNvSpPr txBox="1"/>
          <p:nvPr/>
        </p:nvSpPr>
        <p:spPr>
          <a:xfrm rot="16200000">
            <a:off x="2530034" y="331755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TROND TEIGEN - SAILOGIC</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625651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Om prosjektet</a:t>
            </a:r>
          </a:p>
        </p:txBody>
      </p:sp>
      <p:sp>
        <p:nvSpPr>
          <p:cNvPr id="4" name="Plassholder for innhold 3"/>
          <p:cNvSpPr>
            <a:spLocks noGrp="1"/>
          </p:cNvSpPr>
          <p:nvPr>
            <p:ph sz="quarter" idx="11"/>
          </p:nvPr>
        </p:nvSpPr>
        <p:spPr/>
        <p:txBody>
          <a:bodyPr/>
          <a:lstStyle/>
          <a:p>
            <a:r>
              <a:rPr lang="nb-NO" sz="1800">
                <a:latin typeface="Georgia"/>
              </a:rPr>
              <a:t>Et samarbeid mellom Norges Idrettsforbund og WWF Verdens Naturfond siden 2019. </a:t>
            </a:r>
            <a:r>
              <a:rPr lang="nb-NO" sz="1800">
                <a:latin typeface="Georgia"/>
                <a:cs typeface="Arial" panose="020B0604020202020204" pitchFamily="34" charset="0"/>
              </a:rPr>
              <a:t>Målet var</a:t>
            </a:r>
            <a:r>
              <a:rPr lang="nb-NO" sz="1800">
                <a:cs typeface="Arial" panose="020B0604020202020204" pitchFamily="34" charset="0"/>
              </a:rPr>
              <a:t> å kartlegge plastbruken, utarbeide et veikart og identifisere måter å nå ut med relevante tiltak for idretten. Dette skal r</a:t>
            </a:r>
            <a:r>
              <a:rPr lang="nb-NO" sz="1800">
                <a:solidFill>
                  <a:srgbClr val="414041"/>
                </a:solidFill>
                <a:effectLst/>
                <a:latin typeface="Georgia" panose="02040502050405020303" pitchFamily="18" charset="0"/>
                <a:ea typeface="Arial" panose="020B0604020202020204" pitchFamily="34" charset="0"/>
                <a:cs typeface="Arial" panose="020B0604020202020204" pitchFamily="34" charset="0"/>
              </a:rPr>
              <a:t>edusere bruk av unødvendig engangsplast innenfor norsk idrett, og minimere plastavfall som kommer på avveie. </a:t>
            </a:r>
            <a:r>
              <a:rPr lang="nb-NO" sz="1800" i="1">
                <a:solidFill>
                  <a:srgbClr val="414041"/>
                </a:solidFill>
                <a:effectLst/>
                <a:latin typeface="Georgia" panose="02040502050405020303" pitchFamily="18" charset="0"/>
                <a:ea typeface="Arial" panose="020B0604020202020204" pitchFamily="34" charset="0"/>
                <a:cs typeface="Arial" panose="020B0604020202020204" pitchFamily="34" charset="0"/>
              </a:rPr>
              <a:t>Dette er gjort mulig ved hjelp fra engasjerte folk i hele idretten.</a:t>
            </a:r>
            <a:endParaRPr lang="nb-NO" sz="1800" i="1">
              <a:cs typeface="Arial" panose="020B0604020202020204" pitchFamily="34" charset="0"/>
            </a:endParaRPr>
          </a:p>
        </p:txBody>
      </p:sp>
      <p:sp>
        <p:nvSpPr>
          <p:cNvPr id="6" name="Tekstboks 30">
            <a:extLst>
              <a:ext uri="{FF2B5EF4-FFF2-40B4-BE49-F238E27FC236}">
                <a16:creationId xmlns:a16="http://schemas.microsoft.com/office/drawing/2014/main" id="{B391C44A-9C58-4046-899E-290A58275AC1}"/>
              </a:ext>
            </a:extLst>
          </p:cNvPr>
          <p:cNvSpPr txBox="1"/>
          <p:nvPr/>
        </p:nvSpPr>
        <p:spPr>
          <a:xfrm rot="16200000">
            <a:off x="2530033" y="3319086"/>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MEPEX AS</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pic>
        <p:nvPicPr>
          <p:cNvPr id="9" name="Plassholder for bilde 8" descr="Et bilde som inneholder hånd&#10;&#10;Automatisk generert beskrivelse">
            <a:extLst>
              <a:ext uri="{FF2B5EF4-FFF2-40B4-BE49-F238E27FC236}">
                <a16:creationId xmlns:a16="http://schemas.microsoft.com/office/drawing/2014/main" id="{2E7BD17F-612E-4357-B3C9-11B14B48C92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722" r="5722"/>
          <a:stretch>
            <a:fillRect/>
          </a:stretch>
        </p:blipFill>
        <p:spPr>
          <a:xfrm rot="5400000">
            <a:off x="-393700" y="393700"/>
            <a:ext cx="5143500" cy="4356100"/>
          </a:xfrm>
        </p:spPr>
      </p:pic>
      <p:sp>
        <p:nvSpPr>
          <p:cNvPr id="10" name="Tekstboks 30">
            <a:extLst>
              <a:ext uri="{FF2B5EF4-FFF2-40B4-BE49-F238E27FC236}">
                <a16:creationId xmlns:a16="http://schemas.microsoft.com/office/drawing/2014/main" id="{224E789A-1FEC-40D1-A1A1-418AD61E409A}"/>
              </a:ext>
            </a:extLst>
          </p:cNvPr>
          <p:cNvSpPr txBox="1"/>
          <p:nvPr/>
        </p:nvSpPr>
        <p:spPr>
          <a:xfrm rot="16200000">
            <a:off x="2530033" y="331755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MEPEX AS</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1137265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a:extLst>
              <a:ext uri="{FF2B5EF4-FFF2-40B4-BE49-F238E27FC236}">
                <a16:creationId xmlns:a16="http://schemas.microsoft.com/office/drawing/2014/main" id="{FE8891CB-A040-5E4A-ABA3-C60C788073A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453" b="16453"/>
          <a:stretch/>
        </p:blipFill>
        <p:spPr>
          <a:xfrm>
            <a:off x="0" y="0"/>
            <a:ext cx="9144000" cy="3651870"/>
          </a:xfrm>
          <a:prstGeom prst="rect">
            <a:avLst/>
          </a:prstGeom>
        </p:spPr>
      </p:pic>
      <p:sp>
        <p:nvSpPr>
          <p:cNvPr id="6" name="Tittel 5">
            <a:extLst>
              <a:ext uri="{FF2B5EF4-FFF2-40B4-BE49-F238E27FC236}">
                <a16:creationId xmlns:a16="http://schemas.microsoft.com/office/drawing/2014/main" id="{1B93196E-0707-4664-965A-8A2254D986FA}"/>
              </a:ext>
            </a:extLst>
          </p:cNvPr>
          <p:cNvSpPr>
            <a:spLocks noGrp="1"/>
          </p:cNvSpPr>
          <p:nvPr>
            <p:ph type="title"/>
          </p:nvPr>
        </p:nvSpPr>
        <p:spPr>
          <a:xfrm>
            <a:off x="251520" y="3954140"/>
            <a:ext cx="6624837" cy="936104"/>
          </a:xfrm>
        </p:spPr>
        <p:txBody>
          <a:bodyPr/>
          <a:lstStyle/>
          <a:p>
            <a:r>
              <a:rPr lang="nb-NO" sz="3400">
                <a:solidFill>
                  <a:srgbClr val="DF332B"/>
                </a:solidFill>
                <a:latin typeface="Arial" panose="020B0604020202020204" pitchFamily="34" charset="0"/>
                <a:cs typeface="Arial" panose="020B0604020202020204" pitchFamily="34" charset="0"/>
              </a:rPr>
              <a:t>VM i </a:t>
            </a:r>
            <a:r>
              <a:rPr lang="nb-NO" sz="3400" err="1">
                <a:solidFill>
                  <a:srgbClr val="DF332B"/>
                </a:solidFill>
                <a:latin typeface="Arial" panose="020B0604020202020204" pitchFamily="34" charset="0"/>
                <a:cs typeface="Arial" panose="020B0604020202020204" pitchFamily="34" charset="0"/>
              </a:rPr>
              <a:t>Snøsport</a:t>
            </a:r>
            <a:endParaRPr lang="nb-NO" sz="3400">
              <a:solidFill>
                <a:srgbClr val="DF332B"/>
              </a:solidFill>
              <a:latin typeface="Arial" panose="020B0604020202020204" pitchFamily="34" charset="0"/>
              <a:cs typeface="Arial" panose="020B0604020202020204" pitchFamily="34" charset="0"/>
            </a:endParaRPr>
          </a:p>
        </p:txBody>
      </p:sp>
      <p:pic>
        <p:nvPicPr>
          <p:cNvPr id="4098" name="Picture 2">
            <a:extLst>
              <a:ext uri="{FF2B5EF4-FFF2-40B4-BE49-F238E27FC236}">
                <a16:creationId xmlns:a16="http://schemas.microsoft.com/office/drawing/2014/main" id="{C0D66B11-CBC3-4AAB-AE19-378BD50AD4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012233" y="3890119"/>
            <a:ext cx="2850150" cy="1000125"/>
          </a:xfrm>
          <a:prstGeom prst="rect">
            <a:avLst/>
          </a:prstGeom>
          <a:noFill/>
          <a:extLst>
            <a:ext uri="{909E8E84-426E-40DD-AFC4-6F175D3DCCD1}">
              <a14:hiddenFill xmlns:a14="http://schemas.microsoft.com/office/drawing/2010/main">
                <a:solidFill>
                  <a:srgbClr val="FFFFFF"/>
                </a:solidFill>
              </a14:hiddenFill>
            </a:ext>
          </a:extLst>
        </p:spPr>
      </p:pic>
      <p:sp>
        <p:nvSpPr>
          <p:cNvPr id="5" name="Tekstboks 227">
            <a:extLst>
              <a:ext uri="{FF2B5EF4-FFF2-40B4-BE49-F238E27FC236}">
                <a16:creationId xmlns:a16="http://schemas.microsoft.com/office/drawing/2014/main" id="{361A8683-D712-406C-A52A-531B7EC5BAAB}"/>
              </a:ext>
            </a:extLst>
          </p:cNvPr>
          <p:cNvSpPr txBox="1"/>
          <p:nvPr/>
        </p:nvSpPr>
        <p:spPr>
          <a:xfrm rot="16200000">
            <a:off x="7321556" y="1826731"/>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FOTO:SKIFORBUNDET</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1465592651"/>
      </p:ext>
    </p:extLst>
  </p:cSld>
  <p:clrMapOvr>
    <a:masterClrMapping/>
  </p:clrMapOvr>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quarter" idx="11"/>
          </p:nvPr>
        </p:nvSpPr>
        <p:spPr>
          <a:xfrm>
            <a:off x="4572000" y="1911432"/>
            <a:ext cx="4103688" cy="2682298"/>
          </a:xfrm>
        </p:spPr>
        <p:txBody>
          <a:bodyPr/>
          <a:lstStyle/>
          <a:p>
            <a:r>
              <a:rPr lang="nb-NO" sz="1800"/>
              <a:t>Ekstra aktivitet i samarbeid med </a:t>
            </a:r>
            <a:r>
              <a:rPr lang="nb-NO" sz="1800">
                <a:solidFill>
                  <a:srgbClr val="1D1F21"/>
                </a:solidFill>
                <a:effectLst/>
                <a:latin typeface="Georgia" panose="02040502050405020303" pitchFamily="18" charset="0"/>
                <a:ea typeface="Arial" panose="020B0604020202020204" pitchFamily="34" charset="0"/>
                <a:cs typeface="Arial (CS-brødtekst)"/>
              </a:rPr>
              <a:t>GLØR og </a:t>
            </a:r>
            <a:r>
              <a:rPr lang="nb-NO" sz="1800" err="1">
                <a:solidFill>
                  <a:srgbClr val="1D1F21"/>
                </a:solidFill>
                <a:effectLst/>
                <a:latin typeface="Georgia" panose="02040502050405020303" pitchFamily="18" charset="0"/>
                <a:ea typeface="Arial" panose="020B0604020202020204" pitchFamily="34" charset="0"/>
                <a:cs typeface="Arial (CS-brødtekst)"/>
              </a:rPr>
              <a:t>Mjøsanlegget</a:t>
            </a:r>
            <a:r>
              <a:rPr lang="nb-NO" sz="1800">
                <a:solidFill>
                  <a:srgbClr val="1D1F21"/>
                </a:solidFill>
                <a:effectLst/>
                <a:latin typeface="Georgia" panose="02040502050405020303" pitchFamily="18" charset="0"/>
                <a:ea typeface="Arial" panose="020B0604020202020204" pitchFamily="34" charset="0"/>
                <a:cs typeface="Arial (CS-brødtekst)"/>
              </a:rPr>
              <a:t> Biogass</a:t>
            </a:r>
          </a:p>
          <a:p>
            <a:pPr marL="342900" indent="-342900">
              <a:buFont typeface="Arial" panose="020B0604020202020204" pitchFamily="34" charset="0"/>
              <a:buChar char="•"/>
            </a:pPr>
            <a:r>
              <a:rPr lang="nb-NO" sz="1800">
                <a:solidFill>
                  <a:srgbClr val="1D1F21"/>
                </a:solidFill>
                <a:ea typeface="Arial" panose="020B0604020202020204" pitchFamily="34" charset="0"/>
                <a:cs typeface="Arial (CS-brødtekst)"/>
              </a:rPr>
              <a:t>Identifiserte alternativer til bruk under VM, som engangsartikler i </a:t>
            </a:r>
            <a:r>
              <a:rPr lang="nb-NO" sz="1800" err="1">
                <a:solidFill>
                  <a:srgbClr val="1D1F21"/>
                </a:solidFill>
                <a:ea typeface="Arial" panose="020B0604020202020204" pitchFamily="34" charset="0"/>
                <a:cs typeface="Arial (CS-brødtekst)"/>
              </a:rPr>
              <a:t>bagasse</a:t>
            </a:r>
            <a:endParaRPr lang="nb-NO" sz="1800">
              <a:solidFill>
                <a:srgbClr val="1D1F21"/>
              </a:solidFill>
              <a:ea typeface="Arial" panose="020B0604020202020204" pitchFamily="34" charset="0"/>
              <a:cs typeface="Arial (CS-brødtekst)"/>
            </a:endParaRPr>
          </a:p>
          <a:p>
            <a:pPr marL="342900" indent="-342900">
              <a:buFont typeface="Arial" panose="020B0604020202020204" pitchFamily="34" charset="0"/>
              <a:buChar char="•"/>
            </a:pPr>
            <a:r>
              <a:rPr lang="nb-NO" sz="1800">
                <a:solidFill>
                  <a:srgbClr val="1D1F21"/>
                </a:solidFill>
                <a:ea typeface="Arial" panose="020B0604020202020204" pitchFamily="34" charset="0"/>
                <a:cs typeface="Arial (CS-brødtekst)"/>
              </a:rPr>
              <a:t>Utarbeidet veileder for å stille miljøkrav til leverandører</a:t>
            </a:r>
          </a:p>
          <a:p>
            <a:pPr marL="342900" indent="-342900">
              <a:buFont typeface="Arial" panose="020B0604020202020204" pitchFamily="34" charset="0"/>
              <a:buChar char="•"/>
            </a:pPr>
            <a:endParaRPr lang="nb-NO" sz="1800">
              <a:solidFill>
                <a:srgbClr val="1D1F21"/>
              </a:solidFill>
              <a:ea typeface="Arial" panose="020B0604020202020204" pitchFamily="34" charset="0"/>
              <a:cs typeface="Arial (CS-brødtekst)"/>
            </a:endParaRPr>
          </a:p>
          <a:p>
            <a:pPr marL="342900" indent="-342900">
              <a:buFont typeface="Arial" panose="020B0604020202020204" pitchFamily="34" charset="0"/>
              <a:buChar char="•"/>
            </a:pPr>
            <a:endParaRPr lang="nb-NO" sz="1800">
              <a:solidFill>
                <a:srgbClr val="1D1F21"/>
              </a:solidFill>
              <a:effectLst/>
              <a:latin typeface="Georgia" panose="02040502050405020303" pitchFamily="18" charset="0"/>
              <a:ea typeface="Arial" panose="020B0604020202020204" pitchFamily="34" charset="0"/>
              <a:cs typeface="Arial (CS-brødtekst)"/>
            </a:endParaRPr>
          </a:p>
          <a:p>
            <a:endParaRPr lang="nb-NO" sz="1800"/>
          </a:p>
          <a:p>
            <a:endParaRPr lang="nb-NO" sz="1800"/>
          </a:p>
        </p:txBody>
      </p:sp>
      <p:sp>
        <p:nvSpPr>
          <p:cNvPr id="3" name="Tittel 2"/>
          <p:cNvSpPr>
            <a:spLocks noGrp="1"/>
          </p:cNvSpPr>
          <p:nvPr>
            <p:ph type="title"/>
          </p:nvPr>
        </p:nvSpPr>
        <p:spPr/>
        <p:txBody>
          <a:bodyPr/>
          <a:lstStyle/>
          <a:p>
            <a:r>
              <a:rPr lang="nb-NO"/>
              <a:t>VM i </a:t>
            </a:r>
            <a:r>
              <a:rPr lang="nb-NO" err="1"/>
              <a:t>Snøsport</a:t>
            </a:r>
            <a:endParaRPr lang="nb-NO"/>
          </a:p>
        </p:txBody>
      </p:sp>
      <p:pic>
        <p:nvPicPr>
          <p:cNvPr id="6" name="Plassholder for bilde 5"/>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1770" r="21770"/>
          <a:stretch/>
        </p:blipFill>
        <p:spPr>
          <a:xfrm>
            <a:off x="0" y="0"/>
            <a:ext cx="4355976" cy="5143500"/>
          </a:xfrm>
        </p:spPr>
      </p:pic>
      <p:sp>
        <p:nvSpPr>
          <p:cNvPr id="13" name="Plassholder for lysbildenummer 12"/>
          <p:cNvSpPr>
            <a:spLocks noGrp="1"/>
          </p:cNvSpPr>
          <p:nvPr>
            <p:ph type="sldNum" sz="quarter" idx="14"/>
          </p:nvPr>
        </p:nvSpPr>
        <p:spPr>
          <a:xfrm>
            <a:off x="6553200" y="4767263"/>
            <a:ext cx="2133600" cy="209615"/>
          </a:xfrm>
          <a:prstGeom prst="rect">
            <a:avLst/>
          </a:prstGeom>
        </p:spPr>
        <p:txBody>
          <a:bodyPr vert="horz" wrap="square" lIns="91440" tIns="45720" rIns="91440" bIns="45720" numCol="1" anchor="t" anchorCtr="0" compatLnSpc="1">
            <a:prstTxWarp prst="textNoShape">
              <a:avLst/>
            </a:prstTxWarp>
          </a:bodyPr>
          <a:lstStyle>
            <a:defPPr>
              <a:defRPr lang="nb-NO"/>
            </a:defPPr>
            <a:lvl1pPr algn="r" rtl="0" fontAlgn="base">
              <a:spcBef>
                <a:spcPct val="0"/>
              </a:spcBef>
              <a:spcAft>
                <a:spcPct val="0"/>
              </a:spcAft>
              <a:defRPr sz="800" kern="1200">
                <a:solidFill>
                  <a:srgbClr val="414041"/>
                </a:solidFill>
                <a:latin typeface="Georgia" charset="0"/>
                <a:ea typeface="Georgia" charset="0"/>
                <a:cs typeface="Georgia"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93FFF0B7-9FEE-4402-AA95-16F759CEF61D}" type="slidenum">
              <a:rPr lang="nb-NO" altLang="nb-NO" smtClean="0"/>
              <a:pPr/>
              <a:t>31</a:t>
            </a:fld>
            <a:endParaRPr lang="nb-NO" altLang="nb-NO"/>
          </a:p>
        </p:txBody>
      </p:sp>
      <p:sp>
        <p:nvSpPr>
          <p:cNvPr id="7" name="Tekstboks 227">
            <a:extLst>
              <a:ext uri="{FF2B5EF4-FFF2-40B4-BE49-F238E27FC236}">
                <a16:creationId xmlns:a16="http://schemas.microsoft.com/office/drawing/2014/main" id="{97FF4DAC-20F3-499C-AD5C-5431454A05C9}"/>
              </a:ext>
            </a:extLst>
          </p:cNvPr>
          <p:cNvSpPr txBox="1"/>
          <p:nvPr/>
        </p:nvSpPr>
        <p:spPr>
          <a:xfrm rot="16200000">
            <a:off x="2530034" y="331755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FOTO:SKIFORBUNDET</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347206502"/>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002FF898-44D8-4A4E-9E6F-DA9DA5352C35}"/>
              </a:ext>
            </a:extLst>
          </p:cNvPr>
          <p:cNvSpPr>
            <a:spLocks noGrp="1"/>
          </p:cNvSpPr>
          <p:nvPr>
            <p:ph sz="quarter" idx="10"/>
          </p:nvPr>
        </p:nvSpPr>
        <p:spPr/>
        <p:txBody>
          <a:bodyPr/>
          <a:lstStyle/>
          <a:p>
            <a:r>
              <a:rPr lang="nb-NO" sz="1800"/>
              <a:t>Stor bruk av plast i idretten </a:t>
            </a:r>
          </a:p>
          <a:p>
            <a:r>
              <a:rPr lang="nb-NO" sz="1800"/>
              <a:t>Kildesortering og avfallshåndtering vanskelig</a:t>
            </a:r>
          </a:p>
          <a:p>
            <a:r>
              <a:rPr lang="nb-NO" sz="1800"/>
              <a:t>Leverandører tilbyr sjeldent alternativer til plast</a:t>
            </a:r>
          </a:p>
          <a:p>
            <a:r>
              <a:rPr lang="nb-NO" sz="1800"/>
              <a:t>Klubber er positive</a:t>
            </a:r>
          </a:p>
          <a:p>
            <a:r>
              <a:rPr lang="nb-NO" sz="1800"/>
              <a:t>De fleste ønsker mer veiledning og samarbeid</a:t>
            </a:r>
          </a:p>
          <a:p>
            <a:endParaRPr lang="nb-NO" sz="1800"/>
          </a:p>
        </p:txBody>
      </p:sp>
      <p:sp>
        <p:nvSpPr>
          <p:cNvPr id="4" name="Tittel 3">
            <a:extLst>
              <a:ext uri="{FF2B5EF4-FFF2-40B4-BE49-F238E27FC236}">
                <a16:creationId xmlns:a16="http://schemas.microsoft.com/office/drawing/2014/main" id="{90438F1B-39F3-43E5-9C05-250A0E1B2120}"/>
              </a:ext>
            </a:extLst>
          </p:cNvPr>
          <p:cNvSpPr>
            <a:spLocks noGrp="1"/>
          </p:cNvSpPr>
          <p:nvPr>
            <p:ph type="ctrTitle"/>
          </p:nvPr>
        </p:nvSpPr>
        <p:spPr/>
        <p:txBody>
          <a:bodyPr/>
          <a:lstStyle/>
          <a:p>
            <a:r>
              <a:rPr lang="nb-NO"/>
              <a:t>Funn på tvers av idrettene</a:t>
            </a:r>
          </a:p>
        </p:txBody>
      </p:sp>
      <p:sp>
        <p:nvSpPr>
          <p:cNvPr id="6" name="Plassholder for bunntekst 5">
            <a:extLst>
              <a:ext uri="{FF2B5EF4-FFF2-40B4-BE49-F238E27FC236}">
                <a16:creationId xmlns:a16="http://schemas.microsoft.com/office/drawing/2014/main" id="{2AFE3C6D-18A3-4E09-8844-05B60A961602}"/>
              </a:ext>
            </a:extLst>
          </p:cNvPr>
          <p:cNvSpPr>
            <a:spLocks noGrp="1"/>
          </p:cNvSpPr>
          <p:nvPr>
            <p:ph type="ftr" sz="quarter" idx="13"/>
          </p:nvPr>
        </p:nvSpPr>
        <p:spPr/>
        <p:txBody>
          <a:bodyPr/>
          <a:lstStyle/>
          <a:p>
            <a:pPr>
              <a:defRPr/>
            </a:pPr>
            <a:r>
              <a:rPr lang="nb-NO"/>
              <a:t>Norges idrettsforbund og olympiske og paralympiske komité</a:t>
            </a:r>
          </a:p>
        </p:txBody>
      </p:sp>
      <p:sp>
        <p:nvSpPr>
          <p:cNvPr id="7" name="Plassholder for lysbildenummer 6">
            <a:extLst>
              <a:ext uri="{FF2B5EF4-FFF2-40B4-BE49-F238E27FC236}">
                <a16:creationId xmlns:a16="http://schemas.microsoft.com/office/drawing/2014/main" id="{75052CA7-8AD4-402D-9F97-270CFB47FEFE}"/>
              </a:ext>
            </a:extLst>
          </p:cNvPr>
          <p:cNvSpPr>
            <a:spLocks noGrp="1"/>
          </p:cNvSpPr>
          <p:nvPr>
            <p:ph type="sldNum" sz="quarter" idx="14"/>
          </p:nvPr>
        </p:nvSpPr>
        <p:spPr/>
        <p:txBody>
          <a:bodyPr/>
          <a:lstStyle/>
          <a:p>
            <a:fld id="{93FFF0B7-9FEE-4402-AA95-16F759CEF61D}" type="slidenum">
              <a:rPr lang="nb-NO" altLang="nb-NO" smtClean="0"/>
              <a:pPr/>
              <a:t>32</a:t>
            </a:fld>
            <a:endParaRPr lang="nb-NO" altLang="nb-NO"/>
          </a:p>
        </p:txBody>
      </p:sp>
      <p:pic>
        <p:nvPicPr>
          <p:cNvPr id="8" name="Bilde 7">
            <a:extLst>
              <a:ext uri="{FF2B5EF4-FFF2-40B4-BE49-F238E27FC236}">
                <a16:creationId xmlns:a16="http://schemas.microsoft.com/office/drawing/2014/main" id="{F917ECF3-6FB1-4D99-85A8-A59C61E035C5}"/>
              </a:ext>
            </a:extLst>
          </p:cNvPr>
          <p:cNvPicPr>
            <a:picLocks noChangeAspect="1"/>
          </p:cNvPicPr>
          <p:nvPr/>
        </p:nvPicPr>
        <p:blipFill rotWithShape="1">
          <a:blip r:embed="rId2">
            <a:extLst>
              <a:ext uri="{28A0092B-C50C-407E-A947-70E740481C1C}">
                <a14:useLocalDpi xmlns:a14="http://schemas.microsoft.com/office/drawing/2010/main" val="0"/>
              </a:ext>
            </a:extLst>
          </a:blip>
          <a:srcRect l="29884" r="13499"/>
          <a:stretch/>
        </p:blipFill>
        <p:spPr>
          <a:xfrm rot="5400000">
            <a:off x="5085239" y="1518450"/>
            <a:ext cx="2717937" cy="3600400"/>
          </a:xfrm>
          <a:prstGeom prst="rect">
            <a:avLst/>
          </a:prstGeom>
        </p:spPr>
      </p:pic>
    </p:spTree>
    <p:extLst>
      <p:ext uri="{BB962C8B-B14F-4D97-AF65-F5344CB8AC3E}">
        <p14:creationId xmlns:p14="http://schemas.microsoft.com/office/powerpoint/2010/main" val="2061579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prstGeom prst="rect">
            <a:avLst/>
          </a:prstGeom>
        </p:spPr>
        <p:txBody>
          <a:bodyPr/>
          <a:lstStyle/>
          <a:p>
            <a:r>
              <a:rPr lang="nb-NO" sz="1400">
                <a:latin typeface="Arial" panose="020B0604020202020204" pitchFamily="34" charset="0"/>
                <a:ea typeface="Arial" charset="0"/>
                <a:cs typeface="Arial" panose="020B0604020202020204" pitchFamily="34" charset="0"/>
              </a:rPr>
              <a:t>DEL 2:</a:t>
            </a:r>
            <a:br>
              <a:rPr lang="nb-NO">
                <a:latin typeface="Arial" panose="020B0604020202020204" pitchFamily="34" charset="0"/>
                <a:cs typeface="Arial" panose="020B0604020202020204" pitchFamily="34" charset="0"/>
              </a:rPr>
            </a:br>
            <a:r>
              <a:rPr lang="nb-NO">
                <a:latin typeface="Arial" panose="020B0604020202020204" pitchFamily="34" charset="0"/>
                <a:cs typeface="Arial" panose="020B0604020202020204" pitchFamily="34" charset="0"/>
              </a:rPr>
              <a:t>Sjekklisten</a:t>
            </a:r>
          </a:p>
        </p:txBody>
      </p:sp>
      <p:pic>
        <p:nvPicPr>
          <p:cNvPr id="3" name="Plassholder for bilde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4992" b="14992"/>
          <a:stretch/>
        </p:blipFill>
        <p:spPr>
          <a:xfrm>
            <a:off x="0" y="0"/>
            <a:ext cx="5508104" cy="5143500"/>
          </a:xfrm>
          <a:prstGeom prst="rect">
            <a:avLst/>
          </a:prstGeom>
        </p:spPr>
      </p:pic>
      <p:sp>
        <p:nvSpPr>
          <p:cNvPr id="7" name="Tekstboks 227">
            <a:extLst>
              <a:ext uri="{FF2B5EF4-FFF2-40B4-BE49-F238E27FC236}">
                <a16:creationId xmlns:a16="http://schemas.microsoft.com/office/drawing/2014/main" id="{CC175274-2529-4ED8-B98D-FC3E3E72A52C}"/>
              </a:ext>
            </a:extLst>
          </p:cNvPr>
          <p:cNvSpPr txBox="1"/>
          <p:nvPr/>
        </p:nvSpPr>
        <p:spPr>
          <a:xfrm rot="16200000">
            <a:off x="3682162" y="331755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a:t>
            </a:r>
            <a:r>
              <a:rPr lang="nb-NO" sz="800">
                <a:solidFill>
                  <a:srgbClr val="FFFFFF"/>
                </a:solidFill>
                <a:ea typeface="Arial" panose="020B0604020202020204" pitchFamily="34" charset="0"/>
                <a:cs typeface="Arial (CS-brødtekst)"/>
              </a:rPr>
              <a:t>WWF</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1207808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FC3F33EF-723E-46E9-800B-C7470D5DE0D0}"/>
              </a:ext>
            </a:extLst>
          </p:cNvPr>
          <p:cNvSpPr>
            <a:spLocks noGrp="1"/>
          </p:cNvSpPr>
          <p:nvPr>
            <p:ph sz="quarter" idx="10"/>
          </p:nvPr>
        </p:nvSpPr>
        <p:spPr>
          <a:xfrm>
            <a:off x="899592" y="1959682"/>
            <a:ext cx="6336704" cy="2628292"/>
          </a:xfrm>
        </p:spPr>
        <p:txBody>
          <a:bodyPr/>
          <a:lstStyle/>
          <a:p>
            <a:pPr marL="0" indent="0">
              <a:buNone/>
            </a:pPr>
            <a:r>
              <a:rPr lang="nb-NO" sz="1800" b="0">
                <a:effectLst/>
              </a:rPr>
              <a:t>Denne sjekklista er utarbeidet på bakgrunn av plastbruken i 6 idretter. Vi har også sett på hvordan plastavfall håndteres, og om det er noen risiko for at den havner i naturen.</a:t>
            </a:r>
          </a:p>
          <a:p>
            <a:pPr marL="0" indent="0">
              <a:buNone/>
            </a:pPr>
            <a:endParaRPr lang="nb-NO" sz="1800"/>
          </a:p>
          <a:p>
            <a:pPr marL="0" indent="0">
              <a:buNone/>
            </a:pPr>
            <a:r>
              <a:rPr lang="nb-NO" sz="1800" b="0">
                <a:effectLst/>
              </a:rPr>
              <a:t>Sjekklista er ment som et verktøy for å hjelpe idretten å redusere unødvendig bruk av plast og gir en oversikt over de viktigste tiltakene for hvordan idretten kan bli </a:t>
            </a:r>
            <a:r>
              <a:rPr lang="nb-NO" sz="1800" b="0" err="1">
                <a:effectLst/>
              </a:rPr>
              <a:t>plastsmart</a:t>
            </a:r>
            <a:r>
              <a:rPr lang="nb-NO" sz="1800" b="0">
                <a:effectLst/>
              </a:rPr>
              <a:t>.  </a:t>
            </a:r>
            <a:endParaRPr lang="nb-NO"/>
          </a:p>
        </p:txBody>
      </p:sp>
      <p:sp>
        <p:nvSpPr>
          <p:cNvPr id="4" name="Tittel 3">
            <a:extLst>
              <a:ext uri="{FF2B5EF4-FFF2-40B4-BE49-F238E27FC236}">
                <a16:creationId xmlns:a16="http://schemas.microsoft.com/office/drawing/2014/main" id="{DBC3B140-13F2-4B19-B5CD-59AFEFEFFD36}"/>
              </a:ext>
            </a:extLst>
          </p:cNvPr>
          <p:cNvSpPr>
            <a:spLocks noGrp="1"/>
          </p:cNvSpPr>
          <p:nvPr>
            <p:ph type="ctrTitle"/>
          </p:nvPr>
        </p:nvSpPr>
        <p:spPr/>
        <p:txBody>
          <a:bodyPr/>
          <a:lstStyle/>
          <a:p>
            <a:r>
              <a:rPr lang="nb-NO"/>
              <a:t>En </a:t>
            </a:r>
            <a:r>
              <a:rPr lang="nb-NO" err="1"/>
              <a:t>plastsmart</a:t>
            </a:r>
            <a:r>
              <a:rPr lang="nb-NO"/>
              <a:t> sjekkliste</a:t>
            </a:r>
          </a:p>
        </p:txBody>
      </p:sp>
      <p:sp>
        <p:nvSpPr>
          <p:cNvPr id="6" name="Plassholder for bunntekst 5">
            <a:extLst>
              <a:ext uri="{FF2B5EF4-FFF2-40B4-BE49-F238E27FC236}">
                <a16:creationId xmlns:a16="http://schemas.microsoft.com/office/drawing/2014/main" id="{E034FC22-8974-437C-B0F2-55C470A5E6A1}"/>
              </a:ext>
            </a:extLst>
          </p:cNvPr>
          <p:cNvSpPr>
            <a:spLocks noGrp="1"/>
          </p:cNvSpPr>
          <p:nvPr>
            <p:ph type="ftr" sz="quarter" idx="13"/>
          </p:nvPr>
        </p:nvSpPr>
        <p:spPr/>
        <p:txBody>
          <a:bodyPr/>
          <a:lstStyle/>
          <a:p>
            <a:pPr>
              <a:defRPr/>
            </a:pPr>
            <a:r>
              <a:rPr lang="nb-NO"/>
              <a:t>Norges idrettsforbund og olympiske og paralympiske komité</a:t>
            </a:r>
          </a:p>
        </p:txBody>
      </p:sp>
      <p:sp>
        <p:nvSpPr>
          <p:cNvPr id="7" name="Plassholder for lysbildenummer 6">
            <a:extLst>
              <a:ext uri="{FF2B5EF4-FFF2-40B4-BE49-F238E27FC236}">
                <a16:creationId xmlns:a16="http://schemas.microsoft.com/office/drawing/2014/main" id="{CA4F5BA9-913E-4B7C-9CCF-BE4408110F53}"/>
              </a:ext>
            </a:extLst>
          </p:cNvPr>
          <p:cNvSpPr>
            <a:spLocks noGrp="1"/>
          </p:cNvSpPr>
          <p:nvPr>
            <p:ph type="sldNum" sz="quarter" idx="14"/>
          </p:nvPr>
        </p:nvSpPr>
        <p:spPr/>
        <p:txBody>
          <a:bodyPr/>
          <a:lstStyle/>
          <a:p>
            <a:fld id="{93FFF0B7-9FEE-4402-AA95-16F759CEF61D}" type="slidenum">
              <a:rPr lang="nb-NO" altLang="nb-NO" smtClean="0"/>
              <a:pPr/>
              <a:t>34</a:t>
            </a:fld>
            <a:endParaRPr lang="nb-NO" altLang="nb-NO"/>
          </a:p>
        </p:txBody>
      </p:sp>
    </p:spTree>
    <p:extLst>
      <p:ext uri="{BB962C8B-B14F-4D97-AF65-F5344CB8AC3E}">
        <p14:creationId xmlns:p14="http://schemas.microsoft.com/office/powerpoint/2010/main" val="2603559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1">
            <a:extLst>
              <a:ext uri="{FF2B5EF4-FFF2-40B4-BE49-F238E27FC236}">
                <a16:creationId xmlns:a16="http://schemas.microsoft.com/office/drawing/2014/main" id="{2E6D9E7E-B5AD-4C99-9D43-96982287C744}"/>
              </a:ext>
            </a:extLst>
          </p:cNvPr>
          <p:cNvSpPr>
            <a:spLocks noGrp="1"/>
          </p:cNvSpPr>
          <p:nvPr>
            <p:ph sz="quarter" idx="10"/>
          </p:nvPr>
        </p:nvSpPr>
        <p:spPr>
          <a:xfrm>
            <a:off x="899592" y="1959682"/>
            <a:ext cx="3600400" cy="2628292"/>
          </a:xfrm>
        </p:spPr>
        <p:txBody>
          <a:bodyPr/>
          <a:lstStyle/>
          <a:p>
            <a:r>
              <a:rPr lang="nb-NO" sz="1800"/>
              <a:t>Forankre </a:t>
            </a:r>
            <a:r>
              <a:rPr lang="nb-NO" sz="1800" err="1"/>
              <a:t>bærekraftsarbeid</a:t>
            </a:r>
            <a:r>
              <a:rPr lang="nb-NO" sz="1800"/>
              <a:t> i klubben på styrenivå</a:t>
            </a:r>
          </a:p>
          <a:p>
            <a:r>
              <a:rPr lang="nb-NO" sz="1800"/>
              <a:t>Velg ut arrangementer og arenaer hvor plastbruk kan være et tema. </a:t>
            </a:r>
          </a:p>
          <a:p>
            <a:r>
              <a:rPr lang="nb-NO" sz="1800"/>
              <a:t>Tiltak kan knyttes til eksisterende verdier i klubben </a:t>
            </a:r>
            <a:endParaRPr lang="en-US" sz="1800"/>
          </a:p>
        </p:txBody>
      </p:sp>
      <p:sp>
        <p:nvSpPr>
          <p:cNvPr id="2" name="Tittel 1"/>
          <p:cNvSpPr>
            <a:spLocks noGrp="1"/>
          </p:cNvSpPr>
          <p:nvPr>
            <p:ph type="ctrTitle"/>
          </p:nvPr>
        </p:nvSpPr>
        <p:spPr>
          <a:xfrm>
            <a:off x="899592" y="1203598"/>
            <a:ext cx="6264696" cy="702078"/>
          </a:xfrm>
        </p:spPr>
        <p:txBody>
          <a:bodyPr>
            <a:normAutofit/>
          </a:bodyPr>
          <a:lstStyle/>
          <a:p>
            <a:r>
              <a:rPr lang="nb-NO"/>
              <a:t>Sett plast på agendaen</a:t>
            </a:r>
          </a:p>
        </p:txBody>
      </p:sp>
      <p:sp>
        <p:nvSpPr>
          <p:cNvPr id="24" name="Plassholder for bunntekst 23"/>
          <p:cNvSpPr>
            <a:spLocks noGrp="1"/>
          </p:cNvSpPr>
          <p:nvPr>
            <p:ph type="ftr" sz="quarter" idx="13"/>
          </p:nvPr>
        </p:nvSpPr>
        <p:spPr>
          <a:xfrm>
            <a:off x="3124200" y="4767263"/>
            <a:ext cx="2916000" cy="209615"/>
          </a:xfrm>
        </p:spPr>
        <p:txBody>
          <a:bodyPr>
            <a:normAutofit/>
          </a:bodyPr>
          <a:lstStyle/>
          <a:p>
            <a:pPr>
              <a:lnSpc>
                <a:spcPct val="90000"/>
              </a:lnSpc>
              <a:spcAft>
                <a:spcPts val="600"/>
              </a:spcAft>
              <a:defRPr/>
            </a:pPr>
            <a:r>
              <a:rPr lang="nb-NO"/>
              <a:t>Norges idrettsforbund og olympiske og paralympiske komité</a:t>
            </a:r>
          </a:p>
        </p:txBody>
      </p:sp>
      <p:sp>
        <p:nvSpPr>
          <p:cNvPr id="25" name="Plassholder for lysbildenummer 24"/>
          <p:cNvSpPr>
            <a:spLocks noGrp="1"/>
          </p:cNvSpPr>
          <p:nvPr>
            <p:ph type="sldNum" sz="quarter" idx="14"/>
          </p:nvPr>
        </p:nvSpPr>
        <p:spPr>
          <a:xfrm>
            <a:off x="6553200" y="4767263"/>
            <a:ext cx="2133600" cy="209615"/>
          </a:xfrm>
        </p:spPr>
        <p:txBody>
          <a:bodyPr wrap="square" anchor="t">
            <a:normAutofit/>
          </a:bodyPr>
          <a:lstStyle/>
          <a:p>
            <a:pPr>
              <a:lnSpc>
                <a:spcPct val="90000"/>
              </a:lnSpc>
              <a:spcAft>
                <a:spcPts val="600"/>
              </a:spcAft>
            </a:pPr>
            <a:fld id="{93FFF0B7-9FEE-4402-AA95-16F759CEF61D}" type="slidenum">
              <a:rPr lang="nb-NO" altLang="nb-NO" smtClean="0"/>
              <a:pPr>
                <a:lnSpc>
                  <a:spcPct val="90000"/>
                </a:lnSpc>
                <a:spcAft>
                  <a:spcPts val="600"/>
                </a:spcAft>
              </a:pPr>
              <a:t>35</a:t>
            </a:fld>
            <a:endParaRPr lang="nb-NO" altLang="nb-NO"/>
          </a:p>
        </p:txBody>
      </p:sp>
      <p:pic>
        <p:nvPicPr>
          <p:cNvPr id="8" name="Plassholder for bilde 5">
            <a:extLst>
              <a:ext uri="{FF2B5EF4-FFF2-40B4-BE49-F238E27FC236}">
                <a16:creationId xmlns:a16="http://schemas.microsoft.com/office/drawing/2014/main" id="{3124DEC7-0DC0-4E75-A79F-CA7AF3D5B984}"/>
              </a:ext>
            </a:extLst>
          </p:cNvPr>
          <p:cNvPicPr>
            <a:picLocks noGrp="1" noChangeAspect="1"/>
          </p:cNvPicPr>
          <p:nvPr/>
        </p:nvPicPr>
        <p:blipFill rotWithShape="1">
          <a:blip r:embed="rId3">
            <a:extLst>
              <a:ext uri="{28A0092B-C50C-407E-A947-70E740481C1C}">
                <a14:useLocalDpi xmlns:a14="http://schemas.microsoft.com/office/drawing/2010/main" val="0"/>
              </a:ext>
            </a:extLst>
          </a:blip>
          <a:srcRect t="10900" b="10900"/>
          <a:stretch/>
        </p:blipFill>
        <p:spPr>
          <a:xfrm>
            <a:off x="4644408" y="1959682"/>
            <a:ext cx="3600000" cy="2628292"/>
          </a:xfrm>
          <a:prstGeom prst="rect">
            <a:avLst/>
          </a:prstGeom>
        </p:spPr>
      </p:pic>
      <p:pic>
        <p:nvPicPr>
          <p:cNvPr id="16" name="Plassholder for bilde 5" descr="Merke 1 kontur">
            <a:extLst>
              <a:ext uri="{FF2B5EF4-FFF2-40B4-BE49-F238E27FC236}">
                <a16:creationId xmlns:a16="http://schemas.microsoft.com/office/drawing/2014/main" id="{406D8D01-1C16-4067-A028-E115E36464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p:blipFill>
        <p:spPr>
          <a:xfrm>
            <a:off x="0" y="0"/>
            <a:ext cx="1099356" cy="1099356"/>
          </a:xfrm>
          <a:prstGeom prst="rect">
            <a:avLst/>
          </a:prstGeom>
        </p:spPr>
      </p:pic>
      <p:sp>
        <p:nvSpPr>
          <p:cNvPr id="9" name="Tekstboks 227">
            <a:extLst>
              <a:ext uri="{FF2B5EF4-FFF2-40B4-BE49-F238E27FC236}">
                <a16:creationId xmlns:a16="http://schemas.microsoft.com/office/drawing/2014/main" id="{F8C5888A-7033-4438-A605-B5802D4E034D}"/>
              </a:ext>
            </a:extLst>
          </p:cNvPr>
          <p:cNvSpPr txBox="1"/>
          <p:nvPr/>
        </p:nvSpPr>
        <p:spPr>
          <a:xfrm rot="16200000">
            <a:off x="6418466" y="2762032"/>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MEPEX AS</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1473594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a:spLocks noGrp="1"/>
          </p:cNvSpPr>
          <p:nvPr>
            <p:ph sz="quarter" idx="10"/>
          </p:nvPr>
        </p:nvSpPr>
        <p:spPr>
          <a:xfrm>
            <a:off x="899592" y="1965849"/>
            <a:ext cx="3600400" cy="2622125"/>
          </a:xfrm>
        </p:spPr>
        <p:txBody>
          <a:bodyPr/>
          <a:lstStyle/>
          <a:p>
            <a:r>
              <a:rPr lang="nb-NO" sz="1800"/>
              <a:t>Sats på ombruk</a:t>
            </a:r>
          </a:p>
          <a:p>
            <a:r>
              <a:rPr lang="nb-NO" sz="1800"/>
              <a:t>Erstatt engangsprodukter</a:t>
            </a:r>
          </a:p>
          <a:p>
            <a:r>
              <a:rPr lang="nb-NO" sz="1800"/>
              <a:t>Finn alternativer</a:t>
            </a:r>
          </a:p>
          <a:p>
            <a:r>
              <a:rPr lang="nb-NO" sz="1800"/>
              <a:t>Ha dialog med sponsorer</a:t>
            </a:r>
          </a:p>
          <a:p>
            <a:r>
              <a:rPr lang="nb-NO" sz="1800"/>
              <a:t>Dropp plast </a:t>
            </a:r>
            <a:r>
              <a:rPr lang="nb-NO" sz="1800" err="1"/>
              <a:t>giveaways</a:t>
            </a:r>
            <a:endParaRPr lang="nb-NO" sz="1800"/>
          </a:p>
          <a:p>
            <a:r>
              <a:rPr lang="nb-NO" sz="1800"/>
              <a:t>Del gode ideer</a:t>
            </a:r>
          </a:p>
          <a:p>
            <a:r>
              <a:rPr lang="nb-NO" sz="1800"/>
              <a:t>Ha informasjon lett synlig</a:t>
            </a:r>
          </a:p>
        </p:txBody>
      </p:sp>
      <p:sp>
        <p:nvSpPr>
          <p:cNvPr id="2" name="Tittel 1"/>
          <p:cNvSpPr>
            <a:spLocks noGrp="1"/>
          </p:cNvSpPr>
          <p:nvPr>
            <p:ph type="ctrTitle"/>
          </p:nvPr>
        </p:nvSpPr>
        <p:spPr/>
        <p:txBody>
          <a:bodyPr lIns="91440" tIns="45720" rIns="91440" bIns="45720" anchor="t">
            <a:normAutofit/>
          </a:bodyPr>
          <a:lstStyle/>
          <a:p>
            <a:r>
              <a:rPr lang="nb-NO" dirty="0">
                <a:latin typeface="Arial"/>
                <a:cs typeface="Arial"/>
              </a:rPr>
              <a:t>Dropp all unødvendig engangsplast </a:t>
            </a:r>
            <a:endParaRPr lang="en-US" dirty="0">
              <a:latin typeface="Arial"/>
              <a:cs typeface="Arial"/>
            </a:endParaRPr>
          </a:p>
        </p:txBody>
      </p:sp>
      <p:sp>
        <p:nvSpPr>
          <p:cNvPr id="25" name="Plassholder for lysbildenummer 24"/>
          <p:cNvSpPr>
            <a:spLocks noGrp="1"/>
          </p:cNvSpPr>
          <p:nvPr>
            <p:ph type="sldNum" sz="quarter" idx="15"/>
          </p:nvPr>
        </p:nvSpPr>
        <p:spPr/>
        <p:txBody>
          <a:bodyPr/>
          <a:lstStyle/>
          <a:p>
            <a:fld id="{93FFF0B7-9FEE-4402-AA95-16F759CEF61D}" type="slidenum">
              <a:rPr lang="nb-NO" altLang="nb-NO" smtClean="0"/>
              <a:pPr/>
              <a:t>36</a:t>
            </a:fld>
            <a:endParaRPr lang="nb-NO" altLang="nb-NO"/>
          </a:p>
        </p:txBody>
      </p:sp>
      <p:pic>
        <p:nvPicPr>
          <p:cNvPr id="8" name="Plassholder for bilde 5">
            <a:extLst>
              <a:ext uri="{FF2B5EF4-FFF2-40B4-BE49-F238E27FC236}">
                <a16:creationId xmlns:a16="http://schemas.microsoft.com/office/drawing/2014/main" id="{58BF3FFD-BFBC-46AC-9586-6EA60E539960}"/>
              </a:ext>
            </a:extLst>
          </p:cNvPr>
          <p:cNvPicPr>
            <a:picLocks noGrp="1" noChangeAspect="1"/>
          </p:cNvPicPr>
          <p:nvPr/>
        </p:nvPicPr>
        <p:blipFill>
          <a:blip r:embed="rId3">
            <a:extLst>
              <a:ext uri="{28A0092B-C50C-407E-A947-70E740481C1C}">
                <a14:useLocalDpi xmlns:a14="http://schemas.microsoft.com/office/drawing/2010/main" val="0"/>
              </a:ext>
            </a:extLst>
          </a:blip>
          <a:srcRect l="1410" r="1410"/>
          <a:stretch/>
        </p:blipFill>
        <p:spPr>
          <a:xfrm>
            <a:off x="4646618" y="1965849"/>
            <a:ext cx="3600000" cy="2628292"/>
          </a:xfrm>
          <a:prstGeom prst="rect">
            <a:avLst/>
          </a:prstGeom>
        </p:spPr>
      </p:pic>
      <p:pic>
        <p:nvPicPr>
          <p:cNvPr id="12" name="Grafikk 19" descr="Merke kontur">
            <a:extLst>
              <a:ext uri="{FF2B5EF4-FFF2-40B4-BE49-F238E27FC236}">
                <a16:creationId xmlns:a16="http://schemas.microsoft.com/office/drawing/2014/main" id="{9955BB7B-F91B-49C8-8466-9F0D1C47A5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099357" cy="1099357"/>
          </a:xfrm>
          <a:prstGeom prst="rect">
            <a:avLst/>
          </a:prstGeom>
        </p:spPr>
      </p:pic>
      <p:sp>
        <p:nvSpPr>
          <p:cNvPr id="9" name="Tekstboks 227">
            <a:extLst>
              <a:ext uri="{FF2B5EF4-FFF2-40B4-BE49-F238E27FC236}">
                <a16:creationId xmlns:a16="http://schemas.microsoft.com/office/drawing/2014/main" id="{D043E870-3C84-46F6-B7C2-D02790327171}"/>
              </a:ext>
            </a:extLst>
          </p:cNvPr>
          <p:cNvSpPr txBox="1"/>
          <p:nvPr/>
        </p:nvSpPr>
        <p:spPr>
          <a:xfrm rot="16200000">
            <a:off x="6411294" y="2762032"/>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MEPEX AS</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
        <p:nvSpPr>
          <p:cNvPr id="10" name="Plassholder for bunntekst 23">
            <a:extLst>
              <a:ext uri="{FF2B5EF4-FFF2-40B4-BE49-F238E27FC236}">
                <a16:creationId xmlns:a16="http://schemas.microsoft.com/office/drawing/2014/main" id="{351F1AEE-D2EA-4274-A4C2-ECEB5EE63282}"/>
              </a:ext>
            </a:extLst>
          </p:cNvPr>
          <p:cNvSpPr txBox="1">
            <a:spLocks/>
          </p:cNvSpPr>
          <p:nvPr/>
        </p:nvSpPr>
        <p:spPr>
          <a:xfrm>
            <a:off x="3124200" y="4767263"/>
            <a:ext cx="2916000" cy="209615"/>
          </a:xfrm>
          <a:prstGeom prst="rect">
            <a:avLst/>
          </a:prstGeom>
        </p:spPr>
        <p:txBody>
          <a:bodyPr>
            <a:normAutofit/>
          </a:bodyPr>
          <a:lstStyle>
            <a:defPPr>
              <a:defRPr lang="nb-NO"/>
            </a:defPPr>
            <a:lvl1pPr algn="l" rtl="0" fontAlgn="base">
              <a:spcBef>
                <a:spcPct val="0"/>
              </a:spcBef>
              <a:spcAft>
                <a:spcPct val="0"/>
              </a:spcAft>
              <a:defRPr sz="800" kern="1200">
                <a:solidFill>
                  <a:srgbClr val="414041"/>
                </a:solidFill>
                <a:latin typeface="Georgia" charset="0"/>
                <a:ea typeface="Georgia" charset="0"/>
                <a:cs typeface="Georgia"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lnSpc>
                <a:spcPct val="90000"/>
              </a:lnSpc>
              <a:spcAft>
                <a:spcPts val="600"/>
              </a:spcAft>
              <a:defRPr/>
            </a:pPr>
            <a:r>
              <a:rPr lang="nb-NO"/>
              <a:t>Norges idrettsforbund og olympiske og paralympiske komité</a:t>
            </a:r>
          </a:p>
        </p:txBody>
      </p:sp>
    </p:spTree>
    <p:extLst>
      <p:ext uri="{BB962C8B-B14F-4D97-AF65-F5344CB8AC3E}">
        <p14:creationId xmlns:p14="http://schemas.microsoft.com/office/powerpoint/2010/main" val="26041660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1">
            <a:extLst>
              <a:ext uri="{FF2B5EF4-FFF2-40B4-BE49-F238E27FC236}">
                <a16:creationId xmlns:a16="http://schemas.microsoft.com/office/drawing/2014/main" id="{D4E4F0E1-13C3-4A3A-B35C-A6058236859C}"/>
              </a:ext>
            </a:extLst>
          </p:cNvPr>
          <p:cNvSpPr>
            <a:spLocks noGrp="1"/>
          </p:cNvSpPr>
          <p:nvPr>
            <p:ph sz="quarter" idx="10"/>
          </p:nvPr>
        </p:nvSpPr>
        <p:spPr>
          <a:xfrm>
            <a:off x="899592" y="1959682"/>
            <a:ext cx="3600400" cy="2628292"/>
          </a:xfrm>
        </p:spPr>
        <p:txBody>
          <a:bodyPr/>
          <a:lstStyle/>
          <a:p>
            <a:r>
              <a:rPr lang="en-US" sz="1800"/>
              <a:t>Ha </a:t>
            </a:r>
            <a:r>
              <a:rPr lang="en-US" sz="1800" err="1"/>
              <a:t>gode</a:t>
            </a:r>
            <a:r>
              <a:rPr lang="en-US" sz="1800"/>
              <a:t> </a:t>
            </a:r>
            <a:r>
              <a:rPr lang="en-US" sz="1800" err="1"/>
              <a:t>rutiner</a:t>
            </a:r>
            <a:r>
              <a:rPr lang="en-US" sz="1800"/>
              <a:t> for </a:t>
            </a:r>
            <a:r>
              <a:rPr lang="en-US" sz="1800" err="1"/>
              <a:t>innkjøp</a:t>
            </a:r>
            <a:r>
              <a:rPr lang="en-US" sz="1800"/>
              <a:t> </a:t>
            </a:r>
            <a:r>
              <a:rPr lang="en-US" sz="1800" err="1"/>
              <a:t>og</a:t>
            </a:r>
            <a:r>
              <a:rPr lang="en-US" sz="1800"/>
              <a:t> </a:t>
            </a:r>
            <a:r>
              <a:rPr lang="en-US" sz="1800" err="1"/>
              <a:t>hvordan</a:t>
            </a:r>
            <a:r>
              <a:rPr lang="en-US" sz="1800"/>
              <a:t> det </a:t>
            </a:r>
            <a:r>
              <a:rPr lang="en-US" sz="1800" err="1"/>
              <a:t>brukes</a:t>
            </a:r>
            <a:endParaRPr lang="en-US" sz="1800"/>
          </a:p>
          <a:p>
            <a:r>
              <a:rPr lang="en-US" sz="1800"/>
              <a:t>Still </a:t>
            </a:r>
            <a:r>
              <a:rPr lang="en-US" sz="1800" err="1"/>
              <a:t>krav</a:t>
            </a:r>
            <a:r>
              <a:rPr lang="en-US" sz="1800"/>
              <a:t> </a:t>
            </a:r>
            <a:r>
              <a:rPr lang="en-US" sz="1800" err="1"/>
              <a:t>til</a:t>
            </a:r>
            <a:r>
              <a:rPr lang="en-US" sz="1800"/>
              <a:t> </a:t>
            </a:r>
            <a:r>
              <a:rPr lang="en-US" sz="1800" err="1"/>
              <a:t>leverandører</a:t>
            </a:r>
            <a:r>
              <a:rPr lang="en-US" sz="1800"/>
              <a:t> </a:t>
            </a:r>
            <a:r>
              <a:rPr lang="en-US" sz="1800" err="1"/>
              <a:t>og</a:t>
            </a:r>
            <a:r>
              <a:rPr lang="en-US" sz="1800"/>
              <a:t> </a:t>
            </a:r>
            <a:r>
              <a:rPr lang="en-US" sz="1800" err="1"/>
              <a:t>sponsorer</a:t>
            </a:r>
            <a:r>
              <a:rPr lang="en-US" sz="1800"/>
              <a:t> om å </a:t>
            </a:r>
            <a:r>
              <a:rPr lang="en-US" sz="1800" err="1"/>
              <a:t>droppe</a:t>
            </a:r>
            <a:r>
              <a:rPr lang="en-US" sz="1800"/>
              <a:t> </a:t>
            </a:r>
            <a:r>
              <a:rPr lang="en-US" sz="1800" err="1"/>
              <a:t>unødvendig</a:t>
            </a:r>
            <a:r>
              <a:rPr lang="en-US" sz="1800"/>
              <a:t> </a:t>
            </a:r>
            <a:r>
              <a:rPr lang="en-US" sz="1800" err="1"/>
              <a:t>plast</a:t>
            </a:r>
            <a:endParaRPr lang="en-US" sz="1800"/>
          </a:p>
          <a:p>
            <a:r>
              <a:rPr lang="en-US" sz="1800" err="1"/>
              <a:t>Etterspør</a:t>
            </a:r>
            <a:r>
              <a:rPr lang="en-US" sz="1800"/>
              <a:t> </a:t>
            </a:r>
            <a:r>
              <a:rPr lang="en-US" sz="1800" err="1"/>
              <a:t>alternativer</a:t>
            </a:r>
            <a:endParaRPr lang="en-US" sz="1800"/>
          </a:p>
        </p:txBody>
      </p:sp>
      <p:sp>
        <p:nvSpPr>
          <p:cNvPr id="2" name="Tittel 1"/>
          <p:cNvSpPr>
            <a:spLocks noGrp="1"/>
          </p:cNvSpPr>
          <p:nvPr>
            <p:ph type="ctrTitle"/>
          </p:nvPr>
        </p:nvSpPr>
        <p:spPr>
          <a:xfrm>
            <a:off x="899592" y="1203598"/>
            <a:ext cx="6264696" cy="702078"/>
          </a:xfrm>
        </p:spPr>
        <p:txBody>
          <a:bodyPr>
            <a:normAutofit/>
          </a:bodyPr>
          <a:lstStyle/>
          <a:p>
            <a:r>
              <a:rPr lang="nb-NO"/>
              <a:t>Gjør plastsmarte innkjøp</a:t>
            </a:r>
          </a:p>
        </p:txBody>
      </p:sp>
      <p:sp>
        <p:nvSpPr>
          <p:cNvPr id="24" name="Plassholder for bunntekst 23"/>
          <p:cNvSpPr>
            <a:spLocks noGrp="1"/>
          </p:cNvSpPr>
          <p:nvPr>
            <p:ph type="ftr" sz="quarter" idx="13"/>
          </p:nvPr>
        </p:nvSpPr>
        <p:spPr>
          <a:xfrm>
            <a:off x="3124200" y="4767263"/>
            <a:ext cx="2916000" cy="209615"/>
          </a:xfrm>
        </p:spPr>
        <p:txBody>
          <a:bodyPr>
            <a:normAutofit/>
          </a:bodyPr>
          <a:lstStyle/>
          <a:p>
            <a:pPr>
              <a:lnSpc>
                <a:spcPct val="90000"/>
              </a:lnSpc>
              <a:spcAft>
                <a:spcPts val="600"/>
              </a:spcAft>
              <a:defRPr/>
            </a:pPr>
            <a:r>
              <a:rPr lang="nb-NO"/>
              <a:t>Norges idrettsforbund og olympiske og paralympiske komité</a:t>
            </a:r>
          </a:p>
        </p:txBody>
      </p:sp>
      <p:sp>
        <p:nvSpPr>
          <p:cNvPr id="25" name="Plassholder for lysbildenummer 24"/>
          <p:cNvSpPr>
            <a:spLocks noGrp="1"/>
          </p:cNvSpPr>
          <p:nvPr>
            <p:ph type="sldNum" sz="quarter" idx="14"/>
          </p:nvPr>
        </p:nvSpPr>
        <p:spPr>
          <a:xfrm>
            <a:off x="6553200" y="4767263"/>
            <a:ext cx="2133600" cy="209615"/>
          </a:xfrm>
        </p:spPr>
        <p:txBody>
          <a:bodyPr wrap="square" anchor="t">
            <a:normAutofit/>
          </a:bodyPr>
          <a:lstStyle/>
          <a:p>
            <a:pPr>
              <a:lnSpc>
                <a:spcPct val="90000"/>
              </a:lnSpc>
              <a:spcAft>
                <a:spcPts val="600"/>
              </a:spcAft>
            </a:pPr>
            <a:fld id="{93FFF0B7-9FEE-4402-AA95-16F759CEF61D}" type="slidenum">
              <a:rPr lang="nb-NO" altLang="nb-NO" smtClean="0"/>
              <a:pPr>
                <a:lnSpc>
                  <a:spcPct val="90000"/>
                </a:lnSpc>
                <a:spcAft>
                  <a:spcPts val="600"/>
                </a:spcAft>
              </a:pPr>
              <a:t>37</a:t>
            </a:fld>
            <a:endParaRPr lang="nb-NO" altLang="nb-NO"/>
          </a:p>
        </p:txBody>
      </p:sp>
      <p:sp>
        <p:nvSpPr>
          <p:cNvPr id="4" name="Plassholder for innhold 3">
            <a:extLst>
              <a:ext uri="{FF2B5EF4-FFF2-40B4-BE49-F238E27FC236}">
                <a16:creationId xmlns:a16="http://schemas.microsoft.com/office/drawing/2014/main" id="{3FA7506C-4673-486C-BE57-D9C4DE9A5512}"/>
              </a:ext>
            </a:extLst>
          </p:cNvPr>
          <p:cNvSpPr>
            <a:spLocks noGrp="1"/>
          </p:cNvSpPr>
          <p:nvPr>
            <p:ph sz="quarter" idx="11"/>
          </p:nvPr>
        </p:nvSpPr>
        <p:spPr/>
        <p:txBody>
          <a:bodyPr/>
          <a:lstStyle/>
          <a:p>
            <a:endParaRPr lang="nb-NO"/>
          </a:p>
        </p:txBody>
      </p:sp>
      <p:pic>
        <p:nvPicPr>
          <p:cNvPr id="10" name="Plassholder for bilde 5">
            <a:extLst>
              <a:ext uri="{FF2B5EF4-FFF2-40B4-BE49-F238E27FC236}">
                <a16:creationId xmlns:a16="http://schemas.microsoft.com/office/drawing/2014/main" id="{AE5A2DF2-8D5E-4A00-BCA3-3DBAFD9A0A62}"/>
              </a:ext>
            </a:extLst>
          </p:cNvPr>
          <p:cNvPicPr>
            <a:picLocks noGrp="1" noChangeAspect="1"/>
          </p:cNvPicPr>
          <p:nvPr/>
        </p:nvPicPr>
        <p:blipFill>
          <a:blip r:embed="rId3">
            <a:extLst>
              <a:ext uri="{28A0092B-C50C-407E-A947-70E740481C1C}">
                <a14:useLocalDpi xmlns:a14="http://schemas.microsoft.com/office/drawing/2010/main" val="0"/>
              </a:ext>
            </a:extLst>
          </a:blip>
          <a:srcRect t="1328" b="1328"/>
          <a:stretch/>
        </p:blipFill>
        <p:spPr>
          <a:xfrm>
            <a:off x="4646618" y="1965849"/>
            <a:ext cx="3600000" cy="2628292"/>
          </a:xfrm>
          <a:prstGeom prst="rect">
            <a:avLst/>
          </a:prstGeom>
        </p:spPr>
      </p:pic>
      <p:pic>
        <p:nvPicPr>
          <p:cNvPr id="11" name="Plassholder for bilde 5">
            <a:extLst>
              <a:ext uri="{FF2B5EF4-FFF2-40B4-BE49-F238E27FC236}">
                <a16:creationId xmlns:a16="http://schemas.microsoft.com/office/drawing/2014/main" id="{73A327D9-CA99-4938-96A7-35301DBBAD14}"/>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p:blipFill>
        <p:spPr>
          <a:xfrm>
            <a:off x="0" y="0"/>
            <a:ext cx="1099357" cy="1099357"/>
          </a:xfrm>
          <a:prstGeom prst="rect">
            <a:avLst/>
          </a:prstGeom>
        </p:spPr>
      </p:pic>
      <p:sp>
        <p:nvSpPr>
          <p:cNvPr id="9" name="Tekstboks 227">
            <a:extLst>
              <a:ext uri="{FF2B5EF4-FFF2-40B4-BE49-F238E27FC236}">
                <a16:creationId xmlns:a16="http://schemas.microsoft.com/office/drawing/2014/main" id="{748A88D1-4565-422A-A8E2-7271FD29FD21}"/>
              </a:ext>
            </a:extLst>
          </p:cNvPr>
          <p:cNvSpPr txBox="1"/>
          <p:nvPr/>
        </p:nvSpPr>
        <p:spPr>
          <a:xfrm rot="16200000">
            <a:off x="6419573" y="277436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MEPEX AS</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780415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1">
            <a:extLst>
              <a:ext uri="{FF2B5EF4-FFF2-40B4-BE49-F238E27FC236}">
                <a16:creationId xmlns:a16="http://schemas.microsoft.com/office/drawing/2014/main" id="{FB7175A9-193A-4631-8566-C63C5415D051}"/>
              </a:ext>
            </a:extLst>
          </p:cNvPr>
          <p:cNvSpPr>
            <a:spLocks noGrp="1"/>
          </p:cNvSpPr>
          <p:nvPr>
            <p:ph sz="quarter" idx="10"/>
          </p:nvPr>
        </p:nvSpPr>
        <p:spPr>
          <a:xfrm>
            <a:off x="899592" y="1959682"/>
            <a:ext cx="3600400" cy="2628292"/>
          </a:xfrm>
        </p:spPr>
        <p:txBody>
          <a:bodyPr/>
          <a:lstStyle/>
          <a:p>
            <a:r>
              <a:rPr lang="nb-NO" sz="1800"/>
              <a:t>Unngå engangsemballasje</a:t>
            </a:r>
          </a:p>
          <a:p>
            <a:r>
              <a:rPr lang="nb-NO" sz="1800"/>
              <a:t>Tilpass avfallsløsningene</a:t>
            </a:r>
          </a:p>
          <a:p>
            <a:r>
              <a:rPr lang="nb-NO" sz="1800"/>
              <a:t>Ha lukkede beholdere utendørs</a:t>
            </a:r>
          </a:p>
          <a:p>
            <a:r>
              <a:rPr lang="nb-NO" sz="1800"/>
              <a:t>Ha dedikerte personer til å holde områder søppelfrie</a:t>
            </a:r>
          </a:p>
          <a:p>
            <a:r>
              <a:rPr lang="nb-NO" sz="1800"/>
              <a:t>Gjennomfør ryddeaksjoner </a:t>
            </a:r>
          </a:p>
          <a:p>
            <a:r>
              <a:rPr lang="nb-NO" sz="1800"/>
              <a:t>Snakk om forsøpling </a:t>
            </a:r>
          </a:p>
          <a:p>
            <a:endParaRPr lang="en-US" sz="1800"/>
          </a:p>
        </p:txBody>
      </p:sp>
      <p:sp>
        <p:nvSpPr>
          <p:cNvPr id="2" name="Tittel 1"/>
          <p:cNvSpPr>
            <a:spLocks noGrp="1"/>
          </p:cNvSpPr>
          <p:nvPr>
            <p:ph type="ctrTitle"/>
          </p:nvPr>
        </p:nvSpPr>
        <p:spPr>
          <a:xfrm>
            <a:off x="899592" y="1203598"/>
            <a:ext cx="6264696" cy="702078"/>
          </a:xfrm>
        </p:spPr>
        <p:txBody>
          <a:bodyPr>
            <a:normAutofit/>
          </a:bodyPr>
          <a:lstStyle/>
          <a:p>
            <a:r>
              <a:rPr lang="nb-NO"/>
              <a:t>Ingen plast på avveie</a:t>
            </a:r>
          </a:p>
        </p:txBody>
      </p:sp>
      <p:sp>
        <p:nvSpPr>
          <p:cNvPr id="24" name="Plassholder for bunntekst 23"/>
          <p:cNvSpPr>
            <a:spLocks noGrp="1"/>
          </p:cNvSpPr>
          <p:nvPr>
            <p:ph type="ftr" sz="quarter" idx="13"/>
          </p:nvPr>
        </p:nvSpPr>
        <p:spPr>
          <a:xfrm>
            <a:off x="3124200" y="4767263"/>
            <a:ext cx="2916000" cy="209615"/>
          </a:xfrm>
        </p:spPr>
        <p:txBody>
          <a:bodyPr>
            <a:normAutofit/>
          </a:bodyPr>
          <a:lstStyle/>
          <a:p>
            <a:pPr>
              <a:lnSpc>
                <a:spcPct val="90000"/>
              </a:lnSpc>
              <a:spcAft>
                <a:spcPts val="600"/>
              </a:spcAft>
              <a:defRPr/>
            </a:pPr>
            <a:r>
              <a:rPr lang="nb-NO"/>
              <a:t>Norges idrettsforbund og olympiske og paralympiske komité</a:t>
            </a:r>
          </a:p>
        </p:txBody>
      </p:sp>
      <p:sp>
        <p:nvSpPr>
          <p:cNvPr id="25" name="Plassholder for lysbildenummer 24"/>
          <p:cNvSpPr>
            <a:spLocks noGrp="1"/>
          </p:cNvSpPr>
          <p:nvPr>
            <p:ph type="sldNum" sz="quarter" idx="14"/>
          </p:nvPr>
        </p:nvSpPr>
        <p:spPr>
          <a:xfrm>
            <a:off x="6553200" y="4767263"/>
            <a:ext cx="2133600" cy="209615"/>
          </a:xfrm>
        </p:spPr>
        <p:txBody>
          <a:bodyPr wrap="square" anchor="t">
            <a:normAutofit/>
          </a:bodyPr>
          <a:lstStyle/>
          <a:p>
            <a:pPr>
              <a:lnSpc>
                <a:spcPct val="90000"/>
              </a:lnSpc>
              <a:spcAft>
                <a:spcPts val="600"/>
              </a:spcAft>
            </a:pPr>
            <a:fld id="{93FFF0B7-9FEE-4402-AA95-16F759CEF61D}" type="slidenum">
              <a:rPr lang="nb-NO" altLang="nb-NO" smtClean="0"/>
              <a:pPr>
                <a:lnSpc>
                  <a:spcPct val="90000"/>
                </a:lnSpc>
                <a:spcAft>
                  <a:spcPts val="600"/>
                </a:spcAft>
              </a:pPr>
              <a:t>38</a:t>
            </a:fld>
            <a:endParaRPr lang="nb-NO" altLang="nb-NO"/>
          </a:p>
        </p:txBody>
      </p:sp>
      <p:pic>
        <p:nvPicPr>
          <p:cNvPr id="10" name="Plassholder for bilde 5">
            <a:extLst>
              <a:ext uri="{FF2B5EF4-FFF2-40B4-BE49-F238E27FC236}">
                <a16:creationId xmlns:a16="http://schemas.microsoft.com/office/drawing/2014/main" id="{74793A87-94D8-4F9A-84C6-5852BFD6F6D8}"/>
              </a:ext>
            </a:extLst>
          </p:cNvPr>
          <p:cNvPicPr>
            <a:picLocks noGrp="1" noChangeAspect="1"/>
          </p:cNvPicPr>
          <p:nvPr/>
        </p:nvPicPr>
        <p:blipFill rotWithShape="1">
          <a:blip r:embed="rId3">
            <a:extLst>
              <a:ext uri="{28A0092B-C50C-407E-A947-70E740481C1C}">
                <a14:useLocalDpi xmlns:a14="http://schemas.microsoft.com/office/drawing/2010/main" val="0"/>
              </a:ext>
            </a:extLst>
          </a:blip>
          <a:srcRect l="1346" r="1346"/>
          <a:stretch/>
        </p:blipFill>
        <p:spPr>
          <a:xfrm>
            <a:off x="4646618" y="1965849"/>
            <a:ext cx="3600000" cy="2628292"/>
          </a:xfrm>
          <a:prstGeom prst="rect">
            <a:avLst/>
          </a:prstGeom>
        </p:spPr>
      </p:pic>
      <p:pic>
        <p:nvPicPr>
          <p:cNvPr id="17" name="Plassholder for bilde 5">
            <a:extLst>
              <a:ext uri="{FF2B5EF4-FFF2-40B4-BE49-F238E27FC236}">
                <a16:creationId xmlns:a16="http://schemas.microsoft.com/office/drawing/2014/main" id="{443B20C0-7B0A-4F80-BECC-E6D60B8CE44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p:blipFill>
        <p:spPr>
          <a:xfrm>
            <a:off x="0" y="0"/>
            <a:ext cx="1099356" cy="1099356"/>
          </a:xfrm>
          <a:prstGeom prst="rect">
            <a:avLst/>
          </a:prstGeom>
        </p:spPr>
      </p:pic>
      <p:sp>
        <p:nvSpPr>
          <p:cNvPr id="8" name="Tekstboks 227">
            <a:extLst>
              <a:ext uri="{FF2B5EF4-FFF2-40B4-BE49-F238E27FC236}">
                <a16:creationId xmlns:a16="http://schemas.microsoft.com/office/drawing/2014/main" id="{6793D574-9D7C-4840-9C2A-B4B2C9F3F4E9}"/>
              </a:ext>
            </a:extLst>
          </p:cNvPr>
          <p:cNvSpPr txBox="1"/>
          <p:nvPr/>
        </p:nvSpPr>
        <p:spPr>
          <a:xfrm rot="16200000">
            <a:off x="6419573" y="277436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MEPEX AS</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3770132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1">
            <a:extLst>
              <a:ext uri="{FF2B5EF4-FFF2-40B4-BE49-F238E27FC236}">
                <a16:creationId xmlns:a16="http://schemas.microsoft.com/office/drawing/2014/main" id="{A56DCA7B-B834-4E2A-94DE-65E4B88EDE76}"/>
              </a:ext>
            </a:extLst>
          </p:cNvPr>
          <p:cNvSpPr>
            <a:spLocks noGrp="1"/>
          </p:cNvSpPr>
          <p:nvPr>
            <p:ph sz="quarter" idx="10"/>
          </p:nvPr>
        </p:nvSpPr>
        <p:spPr>
          <a:xfrm>
            <a:off x="899592" y="1959682"/>
            <a:ext cx="3600400" cy="2628292"/>
          </a:xfrm>
        </p:spPr>
        <p:txBody>
          <a:bodyPr/>
          <a:lstStyle/>
          <a:p>
            <a:r>
              <a:rPr lang="nb-NO" sz="1800"/>
              <a:t>Ha synlig informasjon om avfallshåndtering på </a:t>
            </a:r>
            <a:r>
              <a:rPr lang="nb-NO" sz="1800" err="1"/>
              <a:t>event</a:t>
            </a:r>
            <a:endParaRPr lang="nb-NO" sz="1800"/>
          </a:p>
          <a:p>
            <a:r>
              <a:rPr lang="nb-NO" sz="1800"/>
              <a:t>Sørg for god avfallsmerking</a:t>
            </a:r>
          </a:p>
          <a:p>
            <a:r>
              <a:rPr lang="nb-NO" sz="1800"/>
              <a:t>Spør om kildesortering</a:t>
            </a:r>
          </a:p>
          <a:p>
            <a:r>
              <a:rPr lang="nb-NO" sz="1800"/>
              <a:t>Snakk med </a:t>
            </a:r>
            <a:r>
              <a:rPr lang="nb-NO" sz="1800" err="1"/>
              <a:t>avfallshentere</a:t>
            </a:r>
            <a:endParaRPr lang="nb-NO" sz="1800"/>
          </a:p>
          <a:p>
            <a:r>
              <a:rPr lang="nb-NO" sz="1800"/>
              <a:t>Spør om utlånsordninger </a:t>
            </a:r>
            <a:endParaRPr lang="en-US" sz="1800"/>
          </a:p>
        </p:txBody>
      </p:sp>
      <p:sp>
        <p:nvSpPr>
          <p:cNvPr id="2" name="Tittel 1"/>
          <p:cNvSpPr>
            <a:spLocks noGrp="1"/>
          </p:cNvSpPr>
          <p:nvPr>
            <p:ph type="ctrTitle"/>
          </p:nvPr>
        </p:nvSpPr>
        <p:spPr>
          <a:xfrm>
            <a:off x="899592" y="1203598"/>
            <a:ext cx="6264696" cy="702078"/>
          </a:xfrm>
        </p:spPr>
        <p:txBody>
          <a:bodyPr>
            <a:normAutofit/>
          </a:bodyPr>
          <a:lstStyle/>
          <a:p>
            <a:r>
              <a:rPr lang="nb-NO"/>
              <a:t>Gi plasten videre liv</a:t>
            </a:r>
          </a:p>
        </p:txBody>
      </p:sp>
      <p:sp>
        <p:nvSpPr>
          <p:cNvPr id="24" name="Plassholder for bunntekst 23"/>
          <p:cNvSpPr>
            <a:spLocks noGrp="1"/>
          </p:cNvSpPr>
          <p:nvPr>
            <p:ph type="ftr" sz="quarter" idx="13"/>
          </p:nvPr>
        </p:nvSpPr>
        <p:spPr>
          <a:xfrm>
            <a:off x="3124200" y="4767263"/>
            <a:ext cx="2916000" cy="209615"/>
          </a:xfrm>
        </p:spPr>
        <p:txBody>
          <a:bodyPr>
            <a:normAutofit/>
          </a:bodyPr>
          <a:lstStyle/>
          <a:p>
            <a:pPr>
              <a:lnSpc>
                <a:spcPct val="90000"/>
              </a:lnSpc>
              <a:spcAft>
                <a:spcPts val="600"/>
              </a:spcAft>
              <a:defRPr/>
            </a:pPr>
            <a:r>
              <a:rPr lang="nb-NO"/>
              <a:t>Norges idrettsforbund og olympiske og paralympiske komité</a:t>
            </a:r>
          </a:p>
        </p:txBody>
      </p:sp>
      <p:sp>
        <p:nvSpPr>
          <p:cNvPr id="25" name="Plassholder for lysbildenummer 24"/>
          <p:cNvSpPr>
            <a:spLocks noGrp="1"/>
          </p:cNvSpPr>
          <p:nvPr>
            <p:ph type="sldNum" sz="quarter" idx="14"/>
          </p:nvPr>
        </p:nvSpPr>
        <p:spPr>
          <a:xfrm>
            <a:off x="6553200" y="4767263"/>
            <a:ext cx="2133600" cy="209615"/>
          </a:xfrm>
        </p:spPr>
        <p:txBody>
          <a:bodyPr wrap="square" anchor="t">
            <a:normAutofit/>
          </a:bodyPr>
          <a:lstStyle/>
          <a:p>
            <a:pPr>
              <a:lnSpc>
                <a:spcPct val="90000"/>
              </a:lnSpc>
              <a:spcAft>
                <a:spcPts val="600"/>
              </a:spcAft>
            </a:pPr>
            <a:fld id="{93FFF0B7-9FEE-4402-AA95-16F759CEF61D}" type="slidenum">
              <a:rPr lang="nb-NO" altLang="nb-NO" smtClean="0"/>
              <a:pPr>
                <a:lnSpc>
                  <a:spcPct val="90000"/>
                </a:lnSpc>
                <a:spcAft>
                  <a:spcPts val="600"/>
                </a:spcAft>
              </a:pPr>
              <a:t>39</a:t>
            </a:fld>
            <a:endParaRPr lang="nb-NO" altLang="nb-NO"/>
          </a:p>
        </p:txBody>
      </p:sp>
      <p:pic>
        <p:nvPicPr>
          <p:cNvPr id="10" name="Plassholder for bilde 5">
            <a:extLst>
              <a:ext uri="{FF2B5EF4-FFF2-40B4-BE49-F238E27FC236}">
                <a16:creationId xmlns:a16="http://schemas.microsoft.com/office/drawing/2014/main" id="{7A6A771D-88A5-434B-BB0D-614B2BD02ADD}"/>
              </a:ext>
            </a:extLst>
          </p:cNvPr>
          <p:cNvPicPr>
            <a:picLocks noGrp="1" noChangeAspect="1"/>
          </p:cNvPicPr>
          <p:nvPr/>
        </p:nvPicPr>
        <p:blipFill rotWithShape="1">
          <a:blip r:embed="rId3">
            <a:extLst>
              <a:ext uri="{28A0092B-C50C-407E-A947-70E740481C1C}">
                <a14:useLocalDpi xmlns:a14="http://schemas.microsoft.com/office/drawing/2010/main" val="0"/>
              </a:ext>
            </a:extLst>
          </a:blip>
          <a:srcRect t="2490" b="2490"/>
          <a:stretch/>
        </p:blipFill>
        <p:spPr>
          <a:xfrm>
            <a:off x="4646618" y="1965849"/>
            <a:ext cx="3600000" cy="2628292"/>
          </a:xfrm>
          <a:prstGeom prst="rect">
            <a:avLst/>
          </a:prstGeom>
        </p:spPr>
      </p:pic>
      <p:pic>
        <p:nvPicPr>
          <p:cNvPr id="15" name="Plassholder for bilde 5">
            <a:extLst>
              <a:ext uri="{FF2B5EF4-FFF2-40B4-BE49-F238E27FC236}">
                <a16:creationId xmlns:a16="http://schemas.microsoft.com/office/drawing/2014/main" id="{C4B9E422-FDA9-4A14-9C4C-9D5C5F1CB744}"/>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p:blipFill>
        <p:spPr>
          <a:xfrm>
            <a:off x="0" y="0"/>
            <a:ext cx="1099356" cy="1099356"/>
          </a:xfrm>
          <a:prstGeom prst="rect">
            <a:avLst/>
          </a:prstGeom>
        </p:spPr>
      </p:pic>
      <p:pic>
        <p:nvPicPr>
          <p:cNvPr id="16" name="Plassholder for bilde 5">
            <a:extLst>
              <a:ext uri="{FF2B5EF4-FFF2-40B4-BE49-F238E27FC236}">
                <a16:creationId xmlns:a16="http://schemas.microsoft.com/office/drawing/2014/main" id="{6D845DA8-4996-4D12-9048-4B9789A9075D}"/>
              </a:ext>
            </a:extLst>
          </p:cNvPr>
          <p:cNvPicPr>
            <a:picLocks noChangeAspect="1"/>
          </p:cNvPicPr>
          <p:nvPr/>
        </p:nvPicPr>
        <p:blipFill rotWithShape="1">
          <a:blip r:embed="rId6">
            <a:extLst>
              <a:ext uri="{28A0092B-C50C-407E-A947-70E740481C1C}">
                <a14:useLocalDpi xmlns:a14="http://schemas.microsoft.com/office/drawing/2010/main" val="0"/>
              </a:ext>
            </a:extLst>
          </a:blip>
          <a:srcRect l="3305" r="3305"/>
          <a:stretch/>
        </p:blipFill>
        <p:spPr>
          <a:xfrm>
            <a:off x="4644008" y="1959682"/>
            <a:ext cx="3600000" cy="2628292"/>
          </a:xfrm>
          <a:prstGeom prst="rect">
            <a:avLst/>
          </a:prstGeom>
        </p:spPr>
      </p:pic>
      <p:sp>
        <p:nvSpPr>
          <p:cNvPr id="9" name="Tekstboks 227">
            <a:extLst>
              <a:ext uri="{FF2B5EF4-FFF2-40B4-BE49-F238E27FC236}">
                <a16:creationId xmlns:a16="http://schemas.microsoft.com/office/drawing/2014/main" id="{5A903DB4-C7EE-4AFD-B92E-4B94FF3FB912}"/>
              </a:ext>
            </a:extLst>
          </p:cNvPr>
          <p:cNvSpPr txBox="1"/>
          <p:nvPr/>
        </p:nvSpPr>
        <p:spPr>
          <a:xfrm rot="16200000">
            <a:off x="6419573" y="277436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MEPEX AS</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1197615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Viktige bidragsytere</a:t>
            </a:r>
          </a:p>
        </p:txBody>
      </p:sp>
      <p:sp>
        <p:nvSpPr>
          <p:cNvPr id="4" name="Plassholder for innhold 3"/>
          <p:cNvSpPr>
            <a:spLocks noGrp="1"/>
          </p:cNvSpPr>
          <p:nvPr>
            <p:ph sz="quarter" idx="11"/>
          </p:nvPr>
        </p:nvSpPr>
        <p:spPr/>
        <p:txBody>
          <a:bodyPr/>
          <a:lstStyle/>
          <a:p>
            <a:r>
              <a:rPr lang="nb-NO" sz="1800"/>
              <a:t>Fotballforbundet, Skiforbundet, Ishockeyforbundet, Håndballforbundet, Gymnastikk- og turnforbundet og Seilforbundet.</a:t>
            </a:r>
          </a:p>
          <a:p>
            <a:r>
              <a:rPr lang="nb-NO" sz="1800"/>
              <a:t> </a:t>
            </a:r>
          </a:p>
          <a:p>
            <a:r>
              <a:rPr lang="nb-NO" sz="1800"/>
              <a:t>SIF, Lier IL, Kongelig Norsk Seilforening, Frisk Asker, Asker Seilforening, ROS IL, Nesøya IL</a:t>
            </a:r>
          </a:p>
          <a:p>
            <a:endParaRPr lang="nb-NO" sz="1800"/>
          </a:p>
        </p:txBody>
      </p:sp>
      <p:pic>
        <p:nvPicPr>
          <p:cNvPr id="5" name="Plassholder for bilde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782" r="21782"/>
          <a:stretch/>
        </p:blipFill>
        <p:spPr>
          <a:xfrm>
            <a:off x="0" y="0"/>
            <a:ext cx="4355976" cy="5143500"/>
          </a:xfrm>
        </p:spPr>
      </p:pic>
      <p:sp>
        <p:nvSpPr>
          <p:cNvPr id="6" name="Tekstboks 30">
            <a:extLst>
              <a:ext uri="{FF2B5EF4-FFF2-40B4-BE49-F238E27FC236}">
                <a16:creationId xmlns:a16="http://schemas.microsoft.com/office/drawing/2014/main" id="{FA324DFE-4243-4A10-A707-CBCC6C2D5464}"/>
              </a:ext>
            </a:extLst>
          </p:cNvPr>
          <p:cNvSpPr txBox="1"/>
          <p:nvPr/>
        </p:nvSpPr>
        <p:spPr>
          <a:xfrm rot="16200000">
            <a:off x="2530033" y="331755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a:t>
            </a:r>
            <a:r>
              <a:rPr lang="nb-NO" sz="800">
                <a:solidFill>
                  <a:srgbClr val="FFFFFF"/>
                </a:solidFill>
                <a:ea typeface="Arial" panose="020B0604020202020204" pitchFamily="34" charset="0"/>
                <a:cs typeface="Arial (CS-brødtekst)"/>
              </a:rPr>
              <a:t>UNSPLASH</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2539820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1">
            <a:extLst>
              <a:ext uri="{FF2B5EF4-FFF2-40B4-BE49-F238E27FC236}">
                <a16:creationId xmlns:a16="http://schemas.microsoft.com/office/drawing/2014/main" id="{33EF4DE8-B5F6-4DE6-A79B-161CE0B45EC2}"/>
              </a:ext>
            </a:extLst>
          </p:cNvPr>
          <p:cNvSpPr>
            <a:spLocks noGrp="1"/>
          </p:cNvSpPr>
          <p:nvPr>
            <p:ph sz="quarter" idx="10"/>
          </p:nvPr>
        </p:nvSpPr>
        <p:spPr>
          <a:xfrm>
            <a:off x="899592" y="1959682"/>
            <a:ext cx="3600400" cy="2628292"/>
          </a:xfrm>
        </p:spPr>
        <p:txBody>
          <a:bodyPr/>
          <a:lstStyle/>
          <a:p>
            <a:r>
              <a:rPr lang="en-US" sz="1800"/>
              <a:t>Finn </a:t>
            </a:r>
            <a:r>
              <a:rPr lang="en-US" sz="1800" err="1"/>
              <a:t>personer</a:t>
            </a:r>
            <a:r>
              <a:rPr lang="en-US" sz="1800"/>
              <a:t> </a:t>
            </a:r>
            <a:r>
              <a:rPr lang="en-US" sz="1800" err="1"/>
              <a:t>som</a:t>
            </a:r>
            <a:r>
              <a:rPr lang="en-US" sz="1800"/>
              <a:t> </a:t>
            </a:r>
            <a:r>
              <a:rPr lang="en-US" sz="1800" err="1"/>
              <a:t>kan</a:t>
            </a:r>
            <a:r>
              <a:rPr lang="en-US" sz="1800"/>
              <a:t> </a:t>
            </a:r>
            <a:r>
              <a:rPr lang="en-US" sz="1800" err="1"/>
              <a:t>bidra</a:t>
            </a:r>
            <a:endParaRPr lang="en-US" sz="1800"/>
          </a:p>
          <a:p>
            <a:r>
              <a:rPr lang="en-US" sz="1800" err="1"/>
              <a:t>Samarbeid</a:t>
            </a:r>
            <a:r>
              <a:rPr lang="en-US" sz="1800"/>
              <a:t> med </a:t>
            </a:r>
            <a:r>
              <a:rPr lang="en-US" sz="1800" err="1"/>
              <a:t>andre</a:t>
            </a:r>
            <a:r>
              <a:rPr lang="en-US" sz="1800"/>
              <a:t> </a:t>
            </a:r>
            <a:r>
              <a:rPr lang="en-US" sz="1800" err="1"/>
              <a:t>klubber</a:t>
            </a:r>
            <a:r>
              <a:rPr lang="en-US" sz="1800"/>
              <a:t> </a:t>
            </a:r>
            <a:r>
              <a:rPr lang="en-US" sz="1800" err="1"/>
              <a:t>i</a:t>
            </a:r>
            <a:r>
              <a:rPr lang="en-US" sz="1800"/>
              <a:t> </a:t>
            </a:r>
            <a:r>
              <a:rPr lang="en-US" sz="1800" err="1"/>
              <a:t>kretsen</a:t>
            </a:r>
            <a:endParaRPr lang="en-US" sz="1800"/>
          </a:p>
          <a:p>
            <a:r>
              <a:rPr lang="en-US" sz="1800"/>
              <a:t>Ha dialog med </a:t>
            </a:r>
            <a:r>
              <a:rPr lang="en-US" sz="1800" err="1"/>
              <a:t>krets</a:t>
            </a:r>
            <a:r>
              <a:rPr lang="en-US" sz="1800"/>
              <a:t> </a:t>
            </a:r>
            <a:r>
              <a:rPr lang="en-US" sz="1800" err="1"/>
              <a:t>og</a:t>
            </a:r>
            <a:r>
              <a:rPr lang="en-US" sz="1800"/>
              <a:t> </a:t>
            </a:r>
            <a:r>
              <a:rPr lang="en-US" sz="1800" err="1"/>
              <a:t>særforbund</a:t>
            </a:r>
            <a:r>
              <a:rPr lang="en-US" sz="1800"/>
              <a:t> om </a:t>
            </a:r>
            <a:r>
              <a:rPr lang="en-US" sz="1800" err="1"/>
              <a:t>tiltak</a:t>
            </a:r>
            <a:r>
              <a:rPr lang="en-US" sz="1800"/>
              <a:t> </a:t>
            </a:r>
            <a:r>
              <a:rPr lang="en-US" sz="1800" err="1"/>
              <a:t>som</a:t>
            </a:r>
            <a:r>
              <a:rPr lang="en-US" sz="1800"/>
              <a:t> </a:t>
            </a:r>
            <a:r>
              <a:rPr lang="en-US" sz="1800" err="1"/>
              <a:t>kan</a:t>
            </a:r>
            <a:r>
              <a:rPr lang="en-US" sz="1800"/>
              <a:t> </a:t>
            </a:r>
            <a:r>
              <a:rPr lang="en-US" sz="1800" err="1"/>
              <a:t>samordnes</a:t>
            </a:r>
            <a:r>
              <a:rPr lang="en-US" sz="1800"/>
              <a:t> </a:t>
            </a:r>
          </a:p>
          <a:p>
            <a:pPr marL="0" indent="0">
              <a:buNone/>
            </a:pPr>
            <a:endParaRPr lang="en-US" sz="1800"/>
          </a:p>
        </p:txBody>
      </p:sp>
      <p:sp>
        <p:nvSpPr>
          <p:cNvPr id="2" name="Tittel 1"/>
          <p:cNvSpPr>
            <a:spLocks noGrp="1"/>
          </p:cNvSpPr>
          <p:nvPr>
            <p:ph type="ctrTitle"/>
          </p:nvPr>
        </p:nvSpPr>
        <p:spPr>
          <a:xfrm>
            <a:off x="899592" y="1203598"/>
            <a:ext cx="6264696" cy="702078"/>
          </a:xfrm>
        </p:spPr>
        <p:txBody>
          <a:bodyPr>
            <a:normAutofit/>
          </a:bodyPr>
          <a:lstStyle/>
          <a:p>
            <a:r>
              <a:rPr lang="nb-NO"/>
              <a:t>Inngå plastsmarte samarbeid</a:t>
            </a:r>
          </a:p>
        </p:txBody>
      </p:sp>
      <p:sp>
        <p:nvSpPr>
          <p:cNvPr id="24" name="Plassholder for bunntekst 23"/>
          <p:cNvSpPr>
            <a:spLocks noGrp="1"/>
          </p:cNvSpPr>
          <p:nvPr>
            <p:ph type="ftr" sz="quarter" idx="13"/>
          </p:nvPr>
        </p:nvSpPr>
        <p:spPr>
          <a:xfrm>
            <a:off x="3124200" y="4767263"/>
            <a:ext cx="2916000" cy="209615"/>
          </a:xfrm>
        </p:spPr>
        <p:txBody>
          <a:bodyPr>
            <a:normAutofit/>
          </a:bodyPr>
          <a:lstStyle/>
          <a:p>
            <a:pPr>
              <a:lnSpc>
                <a:spcPct val="90000"/>
              </a:lnSpc>
              <a:spcAft>
                <a:spcPts val="600"/>
              </a:spcAft>
              <a:defRPr/>
            </a:pPr>
            <a:r>
              <a:rPr lang="nb-NO"/>
              <a:t>Norges idrettsforbund og olympiske og paralympiske komité</a:t>
            </a:r>
          </a:p>
        </p:txBody>
      </p:sp>
      <p:sp>
        <p:nvSpPr>
          <p:cNvPr id="25" name="Plassholder for lysbildenummer 24"/>
          <p:cNvSpPr>
            <a:spLocks noGrp="1"/>
          </p:cNvSpPr>
          <p:nvPr>
            <p:ph type="sldNum" sz="quarter" idx="14"/>
          </p:nvPr>
        </p:nvSpPr>
        <p:spPr>
          <a:xfrm>
            <a:off x="6553200" y="4767263"/>
            <a:ext cx="2133600" cy="209615"/>
          </a:xfrm>
        </p:spPr>
        <p:txBody>
          <a:bodyPr wrap="square" anchor="t">
            <a:normAutofit/>
          </a:bodyPr>
          <a:lstStyle/>
          <a:p>
            <a:pPr>
              <a:lnSpc>
                <a:spcPct val="90000"/>
              </a:lnSpc>
              <a:spcAft>
                <a:spcPts val="600"/>
              </a:spcAft>
            </a:pPr>
            <a:fld id="{93FFF0B7-9FEE-4402-AA95-16F759CEF61D}" type="slidenum">
              <a:rPr lang="nb-NO" altLang="nb-NO" smtClean="0"/>
              <a:pPr>
                <a:lnSpc>
                  <a:spcPct val="90000"/>
                </a:lnSpc>
                <a:spcAft>
                  <a:spcPts val="600"/>
                </a:spcAft>
              </a:pPr>
              <a:t>40</a:t>
            </a:fld>
            <a:endParaRPr lang="nb-NO" altLang="nb-NO"/>
          </a:p>
        </p:txBody>
      </p:sp>
      <p:pic>
        <p:nvPicPr>
          <p:cNvPr id="12" name="Plassholder for bilde 5">
            <a:extLst>
              <a:ext uri="{FF2B5EF4-FFF2-40B4-BE49-F238E27FC236}">
                <a16:creationId xmlns:a16="http://schemas.microsoft.com/office/drawing/2014/main" id="{ED000182-0926-43B4-81E7-78E3FF6C2C2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p:blipFill>
        <p:spPr>
          <a:xfrm>
            <a:off x="0" y="0"/>
            <a:ext cx="1099356" cy="1099356"/>
          </a:xfrm>
          <a:prstGeom prst="rect">
            <a:avLst/>
          </a:prstGeom>
        </p:spPr>
      </p:pic>
      <p:pic>
        <p:nvPicPr>
          <p:cNvPr id="15" name="Plassholder for bilde 5">
            <a:extLst>
              <a:ext uri="{FF2B5EF4-FFF2-40B4-BE49-F238E27FC236}">
                <a16:creationId xmlns:a16="http://schemas.microsoft.com/office/drawing/2014/main" id="{67FECC22-E301-45B0-A600-AD1F9C9AF394}"/>
              </a:ext>
            </a:extLst>
          </p:cNvPr>
          <p:cNvPicPr>
            <a:picLocks noChangeAspect="1"/>
          </p:cNvPicPr>
          <p:nvPr/>
        </p:nvPicPr>
        <p:blipFill>
          <a:blip r:embed="rId5">
            <a:extLst>
              <a:ext uri="{28A0092B-C50C-407E-A947-70E740481C1C}">
                <a14:useLocalDpi xmlns:a14="http://schemas.microsoft.com/office/drawing/2010/main" val="0"/>
              </a:ext>
            </a:extLst>
          </a:blip>
          <a:srcRect t="1328" b="1328"/>
          <a:stretch/>
        </p:blipFill>
        <p:spPr>
          <a:xfrm>
            <a:off x="4644008" y="1959682"/>
            <a:ext cx="3600000" cy="2628292"/>
          </a:xfrm>
          <a:prstGeom prst="rect">
            <a:avLst/>
          </a:prstGeom>
        </p:spPr>
      </p:pic>
      <p:sp>
        <p:nvSpPr>
          <p:cNvPr id="8" name="Tekstboks 227">
            <a:extLst>
              <a:ext uri="{FF2B5EF4-FFF2-40B4-BE49-F238E27FC236}">
                <a16:creationId xmlns:a16="http://schemas.microsoft.com/office/drawing/2014/main" id="{F978B7B8-FB7A-45F7-99A7-89B76A7765B1}"/>
              </a:ext>
            </a:extLst>
          </p:cNvPr>
          <p:cNvSpPr txBox="1"/>
          <p:nvPr/>
        </p:nvSpPr>
        <p:spPr>
          <a:xfrm rot="16200000">
            <a:off x="6419573" y="277436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MEPEX AS</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10921375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a:extLst>
              <a:ext uri="{FF2B5EF4-FFF2-40B4-BE49-F238E27FC236}">
                <a16:creationId xmlns:a16="http://schemas.microsoft.com/office/drawing/2014/main" id="{FE8891CB-A040-5E4A-ABA3-C60C788073A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3375" b="23375"/>
          <a:stretch/>
        </p:blipFill>
        <p:spPr>
          <a:xfrm>
            <a:off x="0" y="0"/>
            <a:ext cx="9144000" cy="3651870"/>
          </a:xfrm>
          <a:prstGeom prst="rect">
            <a:avLst/>
          </a:prstGeom>
        </p:spPr>
      </p:pic>
      <p:sp>
        <p:nvSpPr>
          <p:cNvPr id="6" name="Tittel 5">
            <a:extLst>
              <a:ext uri="{FF2B5EF4-FFF2-40B4-BE49-F238E27FC236}">
                <a16:creationId xmlns:a16="http://schemas.microsoft.com/office/drawing/2014/main" id="{1B93196E-0707-4664-965A-8A2254D986FA}"/>
              </a:ext>
            </a:extLst>
          </p:cNvPr>
          <p:cNvSpPr>
            <a:spLocks noGrp="1"/>
          </p:cNvSpPr>
          <p:nvPr>
            <p:ph type="title"/>
          </p:nvPr>
        </p:nvSpPr>
        <p:spPr>
          <a:xfrm>
            <a:off x="251520" y="3954140"/>
            <a:ext cx="6624837" cy="936104"/>
          </a:xfrm>
        </p:spPr>
        <p:txBody>
          <a:bodyPr/>
          <a:lstStyle/>
          <a:p>
            <a:r>
              <a:rPr lang="nb-NO"/>
              <a:t>Tusen takk!</a:t>
            </a:r>
          </a:p>
        </p:txBody>
      </p:sp>
      <p:pic>
        <p:nvPicPr>
          <p:cNvPr id="4098" name="Picture 2">
            <a:extLst>
              <a:ext uri="{FF2B5EF4-FFF2-40B4-BE49-F238E27FC236}">
                <a16:creationId xmlns:a16="http://schemas.microsoft.com/office/drawing/2014/main" id="{C0D66B11-CBC3-4AAB-AE19-378BD50AD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012233" y="3890119"/>
            <a:ext cx="2850150" cy="1000125"/>
          </a:xfrm>
          <a:prstGeom prst="rect">
            <a:avLst/>
          </a:prstGeom>
          <a:noFill/>
          <a:extLst>
            <a:ext uri="{909E8E84-426E-40DD-AFC4-6F175D3DCCD1}">
              <a14:hiddenFill xmlns:a14="http://schemas.microsoft.com/office/drawing/2010/main">
                <a:solidFill>
                  <a:srgbClr val="FFFFFF"/>
                </a:solidFill>
              </a14:hiddenFill>
            </a:ext>
          </a:extLst>
        </p:spPr>
      </p:pic>
      <p:sp>
        <p:nvSpPr>
          <p:cNvPr id="5" name="Tekstboks 227">
            <a:extLst>
              <a:ext uri="{FF2B5EF4-FFF2-40B4-BE49-F238E27FC236}">
                <a16:creationId xmlns:a16="http://schemas.microsoft.com/office/drawing/2014/main" id="{9F27BD17-A007-4750-B6BA-6862576EF9B5}"/>
              </a:ext>
            </a:extLst>
          </p:cNvPr>
          <p:cNvSpPr txBox="1"/>
          <p:nvPr/>
        </p:nvSpPr>
        <p:spPr>
          <a:xfrm rot="16200000">
            <a:off x="7318058" y="182592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MEPEX AS</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298665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tel 4"/>
          <p:cNvSpPr>
            <a:spLocks noGrp="1"/>
          </p:cNvSpPr>
          <p:nvPr>
            <p:ph type="title"/>
          </p:nvPr>
        </p:nvSpPr>
        <p:spPr>
          <a:prstGeom prst="rect">
            <a:avLst/>
          </a:prstGeom>
        </p:spPr>
        <p:txBody>
          <a:bodyPr/>
          <a:lstStyle/>
          <a:p>
            <a:r>
              <a:rPr lang="nb-NO" sz="1200">
                <a:latin typeface="Arial" charset="0"/>
                <a:ea typeface="Arial" charset="0"/>
                <a:cs typeface="Arial" charset="0"/>
              </a:rPr>
              <a:t>Del 3:</a:t>
            </a:r>
            <a:br>
              <a:rPr lang="nb-NO"/>
            </a:br>
            <a:r>
              <a:rPr lang="nb-NO"/>
              <a:t>Veien videre</a:t>
            </a:r>
          </a:p>
        </p:txBody>
      </p:sp>
      <p:pic>
        <p:nvPicPr>
          <p:cNvPr id="4" name="Plassholder for bilde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9842" r="9842"/>
          <a:stretch/>
        </p:blipFill>
        <p:spPr>
          <a:xfrm rot="5400000">
            <a:off x="182302" y="-182302"/>
            <a:ext cx="5143500" cy="5508104"/>
          </a:xfrm>
        </p:spPr>
      </p:pic>
      <p:pic>
        <p:nvPicPr>
          <p:cNvPr id="6" name="Plassholder for bilde 2">
            <a:extLst>
              <a:ext uri="{FF2B5EF4-FFF2-40B4-BE49-F238E27FC236}">
                <a16:creationId xmlns:a16="http://schemas.microsoft.com/office/drawing/2014/main" id="{D74AFD38-7328-41EF-9274-01F6DC2FD5EB}"/>
              </a:ext>
            </a:extLst>
          </p:cNvPr>
          <p:cNvPicPr>
            <a:picLocks noChangeAspect="1"/>
          </p:cNvPicPr>
          <p:nvPr/>
        </p:nvPicPr>
        <p:blipFill>
          <a:blip r:embed="rId4">
            <a:extLst>
              <a:ext uri="{28A0092B-C50C-407E-A947-70E740481C1C}">
                <a14:useLocalDpi xmlns:a14="http://schemas.microsoft.com/office/drawing/2010/main" val="0"/>
              </a:ext>
            </a:extLst>
          </a:blip>
          <a:srcRect t="14966" b="14966"/>
          <a:stretch/>
        </p:blipFill>
        <p:spPr>
          <a:xfrm>
            <a:off x="0" y="0"/>
            <a:ext cx="5508104" cy="5143500"/>
          </a:xfrm>
          <a:prstGeom prst="rect">
            <a:avLst/>
          </a:prstGeom>
        </p:spPr>
      </p:pic>
      <p:sp>
        <p:nvSpPr>
          <p:cNvPr id="7" name="Tekstboks 227">
            <a:extLst>
              <a:ext uri="{FF2B5EF4-FFF2-40B4-BE49-F238E27FC236}">
                <a16:creationId xmlns:a16="http://schemas.microsoft.com/office/drawing/2014/main" id="{6709984E-0D98-42A8-BB1E-F5BFD35307F9}"/>
              </a:ext>
            </a:extLst>
          </p:cNvPr>
          <p:cNvSpPr txBox="1"/>
          <p:nvPr/>
        </p:nvSpPr>
        <p:spPr>
          <a:xfrm rot="16200000">
            <a:off x="3682162" y="3314731"/>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MEPEX AS</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1070203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Tiltak i klubben/forbundet</a:t>
            </a:r>
          </a:p>
        </p:txBody>
      </p:sp>
      <p:sp>
        <p:nvSpPr>
          <p:cNvPr id="4" name="Plassholder for innhold 3"/>
          <p:cNvSpPr>
            <a:spLocks noGrp="1"/>
          </p:cNvSpPr>
          <p:nvPr>
            <p:ph sz="quarter" idx="11"/>
          </p:nvPr>
        </p:nvSpPr>
        <p:spPr/>
        <p:txBody>
          <a:bodyPr/>
          <a:lstStyle/>
          <a:p>
            <a:endParaRPr lang="nb-NO"/>
          </a:p>
        </p:txBody>
      </p:sp>
      <p:sp>
        <p:nvSpPr>
          <p:cNvPr id="6" name="Tekstboks 227">
            <a:extLst>
              <a:ext uri="{FF2B5EF4-FFF2-40B4-BE49-F238E27FC236}">
                <a16:creationId xmlns:a16="http://schemas.microsoft.com/office/drawing/2014/main" id="{D9240B43-27DE-47FC-9F7C-1376789BC465}"/>
              </a:ext>
            </a:extLst>
          </p:cNvPr>
          <p:cNvSpPr txBox="1"/>
          <p:nvPr/>
        </p:nvSpPr>
        <p:spPr>
          <a:xfrm rot="16200000">
            <a:off x="2530947" y="331755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a:t>
            </a:r>
            <a:r>
              <a:rPr lang="nb-NO" sz="800">
                <a:solidFill>
                  <a:srgbClr val="FFFFFF"/>
                </a:solidFill>
                <a:ea typeface="Arial" panose="020B0604020202020204" pitchFamily="34" charset="0"/>
                <a:cs typeface="Arial (CS-brødtekst)"/>
              </a:rPr>
              <a:t>WWF</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
        <p:nvSpPr>
          <p:cNvPr id="7" name="Plassholder for bilde 6">
            <a:extLst>
              <a:ext uri="{FF2B5EF4-FFF2-40B4-BE49-F238E27FC236}">
                <a16:creationId xmlns:a16="http://schemas.microsoft.com/office/drawing/2014/main" id="{A44B9F09-26BA-485B-B2AE-7BBBE2AF51E8}"/>
              </a:ext>
            </a:extLst>
          </p:cNvPr>
          <p:cNvSpPr>
            <a:spLocks noGrp="1"/>
          </p:cNvSpPr>
          <p:nvPr>
            <p:ph type="pic" sz="quarter" idx="10"/>
          </p:nvPr>
        </p:nvSpPr>
        <p:spPr/>
      </p:sp>
    </p:spTree>
    <p:extLst>
      <p:ext uri="{BB962C8B-B14F-4D97-AF65-F5344CB8AC3E}">
        <p14:creationId xmlns:p14="http://schemas.microsoft.com/office/powerpoint/2010/main" val="1167897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ssholder for innhold 1"/>
          <p:cNvSpPr>
            <a:spLocks noGrp="1"/>
          </p:cNvSpPr>
          <p:nvPr>
            <p:ph sz="quarter" idx="10"/>
          </p:nvPr>
        </p:nvSpPr>
        <p:spPr/>
        <p:txBody>
          <a:bodyPr/>
          <a:lstStyle/>
          <a:p>
            <a:r>
              <a:rPr lang="nb-NO"/>
              <a:t>Den ene spalten kan inneholde foto.</a:t>
            </a:r>
          </a:p>
        </p:txBody>
      </p:sp>
      <p:sp>
        <p:nvSpPr>
          <p:cNvPr id="3" name="Plassholder for innhold 2"/>
          <p:cNvSpPr>
            <a:spLocks noGrp="1"/>
          </p:cNvSpPr>
          <p:nvPr>
            <p:ph sz="quarter" idx="11"/>
          </p:nvPr>
        </p:nvSpPr>
        <p:spPr/>
        <p:txBody>
          <a:bodyPr/>
          <a:lstStyle/>
          <a:p>
            <a:r>
              <a:rPr lang="nb-NO"/>
              <a:t>Klikk for å legge til tekst, foto, illustrasjon eller graf.</a:t>
            </a:r>
          </a:p>
        </p:txBody>
      </p:sp>
      <p:sp>
        <p:nvSpPr>
          <p:cNvPr id="4" name="Tittel 3"/>
          <p:cNvSpPr>
            <a:spLocks noGrp="1"/>
          </p:cNvSpPr>
          <p:nvPr>
            <p:ph type="ctrTitle"/>
          </p:nvPr>
        </p:nvSpPr>
        <p:spPr/>
        <p:txBody>
          <a:bodyPr/>
          <a:lstStyle/>
          <a:p>
            <a:r>
              <a:rPr lang="nb-NO"/>
              <a:t>Tiltak i klubben/forbundet</a:t>
            </a:r>
          </a:p>
        </p:txBody>
      </p:sp>
      <p:sp>
        <p:nvSpPr>
          <p:cNvPr id="6" name="Plassholder for bunntekst 5"/>
          <p:cNvSpPr>
            <a:spLocks noGrp="1"/>
          </p:cNvSpPr>
          <p:nvPr>
            <p:ph type="ftr" sz="quarter" idx="13"/>
          </p:nvPr>
        </p:nvSpPr>
        <p:spPr>
          <a:xfrm>
            <a:off x="3124200" y="4767263"/>
            <a:ext cx="2916000" cy="209615"/>
          </a:xfrm>
          <a:prstGeom prst="rect">
            <a:avLst/>
          </a:prstGeom>
        </p:spPr>
        <p:txBody>
          <a:bodyPr/>
          <a:lstStyle>
            <a:defPPr>
              <a:defRPr lang="nb-NO"/>
            </a:defPPr>
            <a:lvl1pPr algn="ctr" rtl="0" fontAlgn="base">
              <a:spcBef>
                <a:spcPct val="0"/>
              </a:spcBef>
              <a:spcAft>
                <a:spcPct val="0"/>
              </a:spcAft>
              <a:defRPr sz="800" kern="1200">
                <a:solidFill>
                  <a:srgbClr val="414041"/>
                </a:solidFill>
                <a:latin typeface="Georgia" charset="0"/>
                <a:ea typeface="Georgia" charset="0"/>
                <a:cs typeface="Georgia"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r>
              <a:rPr lang="nb-NO"/>
              <a:t>Norges idrettsforbund og olympiske og paralympiske komité</a:t>
            </a:r>
          </a:p>
        </p:txBody>
      </p:sp>
      <p:sp>
        <p:nvSpPr>
          <p:cNvPr id="7" name="Plassholder for lysbildenummer 6"/>
          <p:cNvSpPr>
            <a:spLocks noGrp="1"/>
          </p:cNvSpPr>
          <p:nvPr>
            <p:ph type="sldNum" sz="quarter" idx="14"/>
          </p:nvPr>
        </p:nvSpPr>
        <p:spPr>
          <a:xfrm>
            <a:off x="6553200" y="4767263"/>
            <a:ext cx="2133600" cy="209615"/>
          </a:xfrm>
          <a:prstGeom prst="rect">
            <a:avLst/>
          </a:prstGeom>
        </p:spPr>
        <p:txBody>
          <a:bodyPr vert="horz" wrap="square" lIns="91440" tIns="45720" rIns="91440" bIns="45720" numCol="1" anchor="t" anchorCtr="0" compatLnSpc="1">
            <a:prstTxWarp prst="textNoShape">
              <a:avLst/>
            </a:prstTxWarp>
          </a:bodyPr>
          <a:lstStyle>
            <a:defPPr>
              <a:defRPr lang="nb-NO"/>
            </a:defPPr>
            <a:lvl1pPr algn="r" rtl="0" fontAlgn="base">
              <a:spcBef>
                <a:spcPct val="0"/>
              </a:spcBef>
              <a:spcAft>
                <a:spcPct val="0"/>
              </a:spcAft>
              <a:defRPr sz="800" kern="1200">
                <a:solidFill>
                  <a:srgbClr val="414041"/>
                </a:solidFill>
                <a:latin typeface="Georgia" charset="0"/>
                <a:ea typeface="Georgia" charset="0"/>
                <a:cs typeface="Georgia"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93FFF0B7-9FEE-4402-AA95-16F759CEF61D}" type="slidenum">
              <a:rPr lang="nb-NO" altLang="nb-NO" smtClean="0"/>
              <a:pPr/>
              <a:t>44</a:t>
            </a:fld>
            <a:endParaRPr lang="nb-NO" altLang="nb-NO"/>
          </a:p>
        </p:txBody>
      </p:sp>
    </p:spTree>
    <p:extLst>
      <p:ext uri="{BB962C8B-B14F-4D97-AF65-F5344CB8AC3E}">
        <p14:creationId xmlns:p14="http://schemas.microsoft.com/office/powerpoint/2010/main" val="1967167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5">
            <a:extLst>
              <a:ext uri="{FF2B5EF4-FFF2-40B4-BE49-F238E27FC236}">
                <a16:creationId xmlns:a16="http://schemas.microsoft.com/office/drawing/2014/main" id="{7739DEE3-75E0-427F-8EAD-CEA241F6B9E6}"/>
              </a:ext>
            </a:extLst>
          </p:cNvPr>
          <p:cNvSpPr>
            <a:spLocks noGrp="1"/>
          </p:cNvSpPr>
          <p:nvPr>
            <p:ph sz="quarter" idx="10"/>
          </p:nvPr>
        </p:nvSpPr>
        <p:spPr>
          <a:xfrm>
            <a:off x="1295896" y="1901818"/>
            <a:ext cx="6552207" cy="1339864"/>
          </a:xfrm>
        </p:spPr>
        <p:txBody>
          <a:bodyPr/>
          <a:lstStyle/>
          <a:p>
            <a:pPr marL="0" indent="0" algn="ctr">
              <a:buNone/>
            </a:pPr>
            <a:r>
              <a:rPr lang="nb-NO" b="1"/>
              <a:t>Snurr film!</a:t>
            </a:r>
          </a:p>
          <a:p>
            <a:pPr marL="0" indent="0" algn="ctr">
              <a:buNone/>
            </a:pPr>
            <a:br>
              <a:rPr lang="nb-NO"/>
            </a:br>
            <a:r>
              <a:rPr lang="nb-NO"/>
              <a:t>Sondre Sande Gullord, 2.visepresident i Norges idrettsforbund, forklarer hvorfor han er engasjert i problemet og hva han mener idretten selv kan gjøre. </a:t>
            </a:r>
          </a:p>
        </p:txBody>
      </p:sp>
    </p:spTree>
    <p:extLst>
      <p:ext uri="{BB962C8B-B14F-4D97-AF65-F5344CB8AC3E}">
        <p14:creationId xmlns:p14="http://schemas.microsoft.com/office/powerpoint/2010/main" val="3986337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edia på Internett 5" title="Hjelp oss å gjøre idretten plastsmart!">
            <a:hlinkClick r:id="" action="ppaction://media"/>
            <a:extLst>
              <a:ext uri="{FF2B5EF4-FFF2-40B4-BE49-F238E27FC236}">
                <a16:creationId xmlns:a16="http://schemas.microsoft.com/office/drawing/2014/main" id="{5223383F-17EF-42BD-B104-5D1C524E53B6}"/>
              </a:ext>
            </a:extLst>
          </p:cNvPr>
          <p:cNvPicPr>
            <a:picLocks noRot="1" noChangeAspect="1"/>
          </p:cNvPicPr>
          <p:nvPr>
            <a:videoFile r:link="rId1"/>
          </p:nvPr>
        </p:nvPicPr>
        <p:blipFill>
          <a:blip r:embed="rId3"/>
          <a:stretch>
            <a:fillRect/>
          </a:stretch>
        </p:blipFill>
        <p:spPr>
          <a:xfrm>
            <a:off x="10115" y="-11430"/>
            <a:ext cx="9123770" cy="5154930"/>
          </a:xfrm>
          <a:prstGeom prst="rect">
            <a:avLst/>
          </a:prstGeom>
        </p:spPr>
      </p:pic>
    </p:spTree>
    <p:extLst>
      <p:ext uri="{BB962C8B-B14F-4D97-AF65-F5344CB8AC3E}">
        <p14:creationId xmlns:p14="http://schemas.microsoft.com/office/powerpoint/2010/main" val="169365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Om kartleggingsarbeidet</a:t>
            </a:r>
          </a:p>
        </p:txBody>
      </p:sp>
      <p:sp>
        <p:nvSpPr>
          <p:cNvPr id="4" name="Plassholder for innhold 3"/>
          <p:cNvSpPr>
            <a:spLocks noGrp="1"/>
          </p:cNvSpPr>
          <p:nvPr>
            <p:ph sz="quarter" idx="11"/>
          </p:nvPr>
        </p:nvSpPr>
        <p:spPr>
          <a:xfrm>
            <a:off x="4572000" y="1776729"/>
            <a:ext cx="4103688" cy="2970330"/>
          </a:xfrm>
        </p:spPr>
        <p:txBody>
          <a:bodyPr/>
          <a:lstStyle/>
          <a:p>
            <a:pPr marL="342900" indent="-342900">
              <a:buFont typeface="Arial" panose="020B0604020202020204" pitchFamily="34" charset="0"/>
              <a:buChar char="•"/>
            </a:pPr>
            <a:r>
              <a:rPr lang="nb-NO" sz="1800"/>
              <a:t>Plastbruken i daglig drift og arrangementer innenfor 6 idretter er kartlagt</a:t>
            </a:r>
          </a:p>
          <a:p>
            <a:pPr marL="342900" indent="-342900">
              <a:buFont typeface="Arial" panose="020B0604020202020204" pitchFamily="34" charset="0"/>
              <a:buChar char="•"/>
            </a:pPr>
            <a:r>
              <a:rPr lang="nb-NO" sz="1800"/>
              <a:t>Befaringer på ulike idrettsarrangementer, både innenfor eliteidrett og breddeidrett</a:t>
            </a:r>
          </a:p>
          <a:p>
            <a:pPr marL="342900" indent="-342900">
              <a:buFont typeface="Arial" panose="020B0604020202020204" pitchFamily="34" charset="0"/>
              <a:buChar char="•"/>
            </a:pPr>
            <a:r>
              <a:rPr lang="nb-NO" sz="1800"/>
              <a:t>Intervjuer med arrangementsansvarlig og  lederfunksjoner i klubbene</a:t>
            </a:r>
          </a:p>
          <a:p>
            <a:pPr marL="342900" indent="-342900">
              <a:buFont typeface="Arial" panose="020B0604020202020204" pitchFamily="34" charset="0"/>
              <a:buChar char="•"/>
            </a:pPr>
            <a:endParaRPr lang="nb-NO" sz="1800"/>
          </a:p>
        </p:txBody>
      </p:sp>
      <p:pic>
        <p:nvPicPr>
          <p:cNvPr id="5" name="Plassholder for bilde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248" r="18248"/>
          <a:stretch/>
        </p:blipFill>
        <p:spPr>
          <a:xfrm rot="10800000">
            <a:off x="0" y="0"/>
            <a:ext cx="4355976" cy="5143500"/>
          </a:xfrm>
        </p:spPr>
      </p:pic>
      <p:sp>
        <p:nvSpPr>
          <p:cNvPr id="6" name="Tekstboks 30">
            <a:extLst>
              <a:ext uri="{FF2B5EF4-FFF2-40B4-BE49-F238E27FC236}">
                <a16:creationId xmlns:a16="http://schemas.microsoft.com/office/drawing/2014/main" id="{AE171208-E0A2-411A-8F6A-0A57E51906BB}"/>
              </a:ext>
            </a:extLst>
          </p:cNvPr>
          <p:cNvSpPr txBox="1"/>
          <p:nvPr/>
        </p:nvSpPr>
        <p:spPr>
          <a:xfrm rot="16200000">
            <a:off x="2530033" y="3317557"/>
            <a:ext cx="3366770" cy="285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7000"/>
              </a:lnSpc>
              <a:spcAft>
                <a:spcPts val="1200"/>
              </a:spcAft>
            </a:pPr>
            <a:r>
              <a:rPr lang="nb-NO" sz="800">
                <a:solidFill>
                  <a:srgbClr val="FFFFFF"/>
                </a:solidFill>
                <a:effectLst/>
                <a:latin typeface="Arial" panose="020B0604020202020204" pitchFamily="34" charset="0"/>
                <a:ea typeface="Arial" panose="020B0604020202020204" pitchFamily="34" charset="0"/>
                <a:cs typeface="Arial (CS-brødtekst)"/>
              </a:rPr>
              <a:t>FOTO: MEPEX AS</a:t>
            </a:r>
            <a:endParaRPr lang="nb-NO" sz="1000">
              <a:solidFill>
                <a:srgbClr val="231F20"/>
              </a:solidFill>
              <a:effectLst/>
              <a:latin typeface="Georgia" panose="02040502050405020303" pitchFamily="18" charset="0"/>
              <a:ea typeface="Arial" panose="020B0604020202020204" pitchFamily="34" charset="0"/>
              <a:cs typeface="Arial (CS-brødtekst)"/>
            </a:endParaRPr>
          </a:p>
        </p:txBody>
      </p:sp>
    </p:spTree>
    <p:extLst>
      <p:ext uri="{BB962C8B-B14F-4D97-AF65-F5344CB8AC3E}">
        <p14:creationId xmlns:p14="http://schemas.microsoft.com/office/powerpoint/2010/main" val="1911088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A7578BD1-A66C-48E7-8870-74A3FE97C1FF}"/>
              </a:ext>
            </a:extLst>
          </p:cNvPr>
          <p:cNvSpPr>
            <a:spLocks noGrp="1"/>
          </p:cNvSpPr>
          <p:nvPr>
            <p:ph sz="quarter" idx="10"/>
          </p:nvPr>
        </p:nvSpPr>
        <p:spPr/>
        <p:txBody>
          <a:bodyPr/>
          <a:lstStyle/>
          <a:p>
            <a:endParaRPr lang="nb-NO"/>
          </a:p>
        </p:txBody>
      </p:sp>
      <p:sp>
        <p:nvSpPr>
          <p:cNvPr id="3" name="Plassholder for innhold 2">
            <a:extLst>
              <a:ext uri="{FF2B5EF4-FFF2-40B4-BE49-F238E27FC236}">
                <a16:creationId xmlns:a16="http://schemas.microsoft.com/office/drawing/2014/main" id="{C5E54AA7-A6D3-45EA-8245-C2981EBF914C}"/>
              </a:ext>
            </a:extLst>
          </p:cNvPr>
          <p:cNvSpPr>
            <a:spLocks noGrp="1"/>
          </p:cNvSpPr>
          <p:nvPr>
            <p:ph sz="quarter" idx="11"/>
          </p:nvPr>
        </p:nvSpPr>
        <p:spPr/>
        <p:txBody>
          <a:bodyPr/>
          <a:lstStyle/>
          <a:p>
            <a:endParaRPr lang="nb-NO"/>
          </a:p>
        </p:txBody>
      </p:sp>
      <p:sp>
        <p:nvSpPr>
          <p:cNvPr id="4" name="Tittel 3">
            <a:extLst>
              <a:ext uri="{FF2B5EF4-FFF2-40B4-BE49-F238E27FC236}">
                <a16:creationId xmlns:a16="http://schemas.microsoft.com/office/drawing/2014/main" id="{979C2B74-B939-4F85-BDE7-035931941E86}"/>
              </a:ext>
            </a:extLst>
          </p:cNvPr>
          <p:cNvSpPr>
            <a:spLocks noGrp="1"/>
          </p:cNvSpPr>
          <p:nvPr>
            <p:ph type="ctrTitle"/>
          </p:nvPr>
        </p:nvSpPr>
        <p:spPr/>
        <p:txBody>
          <a:bodyPr/>
          <a:lstStyle/>
          <a:p>
            <a:r>
              <a:rPr lang="nb-NO"/>
              <a:t>Kartlegging av idretter</a:t>
            </a:r>
          </a:p>
        </p:txBody>
      </p:sp>
      <p:sp>
        <p:nvSpPr>
          <p:cNvPr id="6" name="Plassholder for bunntekst 5">
            <a:extLst>
              <a:ext uri="{FF2B5EF4-FFF2-40B4-BE49-F238E27FC236}">
                <a16:creationId xmlns:a16="http://schemas.microsoft.com/office/drawing/2014/main" id="{0A3464FD-B64E-4163-86DB-599DF405E886}"/>
              </a:ext>
            </a:extLst>
          </p:cNvPr>
          <p:cNvSpPr>
            <a:spLocks noGrp="1"/>
          </p:cNvSpPr>
          <p:nvPr>
            <p:ph type="ftr" sz="quarter" idx="13"/>
          </p:nvPr>
        </p:nvSpPr>
        <p:spPr/>
        <p:txBody>
          <a:bodyPr/>
          <a:lstStyle/>
          <a:p>
            <a:pPr>
              <a:defRPr/>
            </a:pPr>
            <a:r>
              <a:rPr lang="nb-NO"/>
              <a:t>Norges idrettsforbund og olympiske og paralympiske komité</a:t>
            </a:r>
          </a:p>
        </p:txBody>
      </p:sp>
      <p:sp>
        <p:nvSpPr>
          <p:cNvPr id="7" name="Plassholder for lysbildenummer 6">
            <a:extLst>
              <a:ext uri="{FF2B5EF4-FFF2-40B4-BE49-F238E27FC236}">
                <a16:creationId xmlns:a16="http://schemas.microsoft.com/office/drawing/2014/main" id="{C3206BB9-59D8-401E-BD4B-D0F205A1E8C8}"/>
              </a:ext>
            </a:extLst>
          </p:cNvPr>
          <p:cNvSpPr>
            <a:spLocks noGrp="1"/>
          </p:cNvSpPr>
          <p:nvPr>
            <p:ph type="sldNum" sz="quarter" idx="14"/>
          </p:nvPr>
        </p:nvSpPr>
        <p:spPr/>
        <p:txBody>
          <a:bodyPr/>
          <a:lstStyle/>
          <a:p>
            <a:fld id="{93FFF0B7-9FEE-4402-AA95-16F759CEF61D}" type="slidenum">
              <a:rPr lang="nb-NO" altLang="nb-NO" smtClean="0"/>
              <a:pPr/>
              <a:t>8</a:t>
            </a:fld>
            <a:endParaRPr lang="nb-NO" altLang="nb-NO"/>
          </a:p>
        </p:txBody>
      </p:sp>
      <p:graphicFrame>
        <p:nvGraphicFramePr>
          <p:cNvPr id="8" name="Plassholder for innhold 12">
            <a:extLst>
              <a:ext uri="{FF2B5EF4-FFF2-40B4-BE49-F238E27FC236}">
                <a16:creationId xmlns:a16="http://schemas.microsoft.com/office/drawing/2014/main" id="{E4F504E8-AE51-4045-A401-CC90EA57AF0A}"/>
              </a:ext>
            </a:extLst>
          </p:cNvPr>
          <p:cNvGraphicFramePr>
            <a:graphicFrameLocks/>
          </p:cNvGraphicFramePr>
          <p:nvPr>
            <p:extLst>
              <p:ext uri="{D42A27DB-BD31-4B8C-83A1-F6EECF244321}">
                <p14:modId xmlns:p14="http://schemas.microsoft.com/office/powerpoint/2010/main" val="828230464"/>
              </p:ext>
            </p:extLst>
          </p:nvPr>
        </p:nvGraphicFramePr>
        <p:xfrm>
          <a:off x="899592" y="1959682"/>
          <a:ext cx="8100392" cy="2594955"/>
        </p:xfrm>
        <a:graphic>
          <a:graphicData uri="http://schemas.openxmlformats.org/drawingml/2006/table">
            <a:tbl>
              <a:tblPr firstRow="1" firstCol="1" bandRow="1">
                <a:tableStyleId>{5940675A-B579-460E-94D1-54222C63F5DA}</a:tableStyleId>
              </a:tblPr>
              <a:tblGrid>
                <a:gridCol w="2232248">
                  <a:extLst>
                    <a:ext uri="{9D8B030D-6E8A-4147-A177-3AD203B41FA5}">
                      <a16:colId xmlns:a16="http://schemas.microsoft.com/office/drawing/2014/main" val="2381949287"/>
                    </a:ext>
                  </a:extLst>
                </a:gridCol>
                <a:gridCol w="5868144">
                  <a:extLst>
                    <a:ext uri="{9D8B030D-6E8A-4147-A177-3AD203B41FA5}">
                      <a16:colId xmlns:a16="http://schemas.microsoft.com/office/drawing/2014/main" val="103499658"/>
                    </a:ext>
                  </a:extLst>
                </a:gridCol>
              </a:tblGrid>
              <a:tr h="247692">
                <a:tc>
                  <a:txBody>
                    <a:bodyPr/>
                    <a:lstStyle/>
                    <a:p>
                      <a:pPr>
                        <a:lnSpc>
                          <a:spcPct val="100000"/>
                        </a:lnSpc>
                        <a:spcAft>
                          <a:spcPts val="0"/>
                        </a:spcAft>
                      </a:pPr>
                      <a:r>
                        <a:rPr lang="nb-NO" sz="1400">
                          <a:solidFill>
                            <a:schemeClr val="bg1"/>
                          </a:solidFill>
                          <a:effectLst/>
                          <a:latin typeface="Arial" panose="020B0604020202020204" pitchFamily="34" charset="0"/>
                          <a:cs typeface="Arial" panose="020B0604020202020204" pitchFamily="34" charset="0"/>
                        </a:rPr>
                        <a:t>IDRETT</a:t>
                      </a:r>
                      <a:endParaRPr lang="nb-NO" sz="14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rgbClr val="022E5F"/>
                    </a:solidFill>
                  </a:tcPr>
                </a:tc>
                <a:tc>
                  <a:txBody>
                    <a:bodyPr/>
                    <a:lstStyle/>
                    <a:p>
                      <a:pPr>
                        <a:lnSpc>
                          <a:spcPct val="100000"/>
                        </a:lnSpc>
                        <a:spcAft>
                          <a:spcPts val="0"/>
                        </a:spcAft>
                      </a:pPr>
                      <a:r>
                        <a:rPr lang="nb-NO" sz="1400">
                          <a:solidFill>
                            <a:schemeClr val="bg1"/>
                          </a:solidFill>
                          <a:effectLst/>
                          <a:latin typeface="Arial" panose="020B0604020202020204" pitchFamily="34" charset="0"/>
                          <a:cs typeface="Arial" panose="020B0604020202020204" pitchFamily="34" charset="0"/>
                        </a:rPr>
                        <a:t>KARTLEGGING UTSTYR</a:t>
                      </a:r>
                      <a:endParaRPr lang="nb-NO" sz="14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rgbClr val="022E5F"/>
                    </a:solidFill>
                  </a:tcPr>
                </a:tc>
                <a:extLst>
                  <a:ext uri="{0D108BD9-81ED-4DB2-BD59-A6C34878D82A}">
                    <a16:rowId xmlns:a16="http://schemas.microsoft.com/office/drawing/2014/main" val="2015392704"/>
                  </a:ext>
                </a:extLst>
              </a:tr>
              <a:tr h="953259">
                <a:tc>
                  <a:txBody>
                    <a:bodyPr/>
                    <a:lstStyle/>
                    <a:p>
                      <a:pPr>
                        <a:lnSpc>
                          <a:spcPct val="100000"/>
                        </a:lnSpc>
                        <a:spcAft>
                          <a:spcPts val="0"/>
                        </a:spcAft>
                      </a:pPr>
                      <a:r>
                        <a:rPr lang="nb-NO" sz="1400" b="1">
                          <a:solidFill>
                            <a:srgbClr val="000000"/>
                          </a:solidFill>
                          <a:effectLst/>
                          <a:latin typeface="Arial" panose="020B0604020202020204" pitchFamily="34" charset="0"/>
                          <a:cs typeface="Arial" panose="020B0604020202020204" pitchFamily="34" charset="0"/>
                        </a:rPr>
                        <a:t>SKI (LANGRENN)</a:t>
                      </a:r>
                      <a:endParaRPr lang="nb-NO" sz="1400" b="1">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tc>
                  <a:txBody>
                    <a:bodyPr/>
                    <a:lstStyle/>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Møte med NM-komiteen på Konnerud</a:t>
                      </a:r>
                    </a:p>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Møte med Holmenkollen skifestival</a:t>
                      </a:r>
                      <a:endParaRPr lang="nb-NO" sz="14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extLst>
                  <a:ext uri="{0D108BD9-81ED-4DB2-BD59-A6C34878D82A}">
                    <a16:rowId xmlns:a16="http://schemas.microsoft.com/office/drawing/2014/main" val="2885750889"/>
                  </a:ext>
                </a:extLst>
              </a:tr>
              <a:tr h="725897">
                <a:tc>
                  <a:txBody>
                    <a:bodyPr/>
                    <a:lstStyle/>
                    <a:p>
                      <a:pPr>
                        <a:lnSpc>
                          <a:spcPct val="100000"/>
                        </a:lnSpc>
                        <a:spcAft>
                          <a:spcPts val="0"/>
                        </a:spcAft>
                      </a:pPr>
                      <a:r>
                        <a:rPr lang="nb-NO" sz="1400" b="1">
                          <a:solidFill>
                            <a:srgbClr val="000000"/>
                          </a:solidFill>
                          <a:effectLst/>
                          <a:latin typeface="Arial" panose="020B0604020202020204" pitchFamily="34" charset="0"/>
                          <a:cs typeface="Arial" panose="020B0604020202020204" pitchFamily="34" charset="0"/>
                        </a:rPr>
                        <a:t>TILTAK IFM VM I SNØSPORT FOR PARAUTØVERE</a:t>
                      </a:r>
                      <a:endParaRPr lang="nb-NO" sz="1400" b="1">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tc>
                  <a:txBody>
                    <a:bodyPr/>
                    <a:lstStyle/>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Dialog med Looping, og gjennomført forprosjekt med Norwegian </a:t>
                      </a:r>
                      <a:r>
                        <a:rPr lang="nb-NO" sz="1400" err="1">
                          <a:solidFill>
                            <a:srgbClr val="000000"/>
                          </a:solidFill>
                          <a:effectLst/>
                          <a:latin typeface="Arial" panose="020B0604020202020204" pitchFamily="34" charset="0"/>
                          <a:cs typeface="Arial" panose="020B0604020202020204" pitchFamily="34" charset="0"/>
                        </a:rPr>
                        <a:t>Trash</a:t>
                      </a:r>
                      <a:r>
                        <a:rPr lang="nb-NO" sz="1400">
                          <a:solidFill>
                            <a:srgbClr val="000000"/>
                          </a:solidFill>
                          <a:effectLst/>
                          <a:latin typeface="Arial" panose="020B0604020202020204" pitchFamily="34" charset="0"/>
                          <a:cs typeface="Arial" panose="020B0604020202020204" pitchFamily="34" charset="0"/>
                        </a:rPr>
                        <a:t>  </a:t>
                      </a:r>
                      <a:endParaRPr lang="nb-NO" sz="14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extLst>
                  <a:ext uri="{0D108BD9-81ED-4DB2-BD59-A6C34878D82A}">
                    <a16:rowId xmlns:a16="http://schemas.microsoft.com/office/drawing/2014/main" val="1190714574"/>
                  </a:ext>
                </a:extLst>
              </a:tr>
              <a:tr h="668107">
                <a:tc>
                  <a:txBody>
                    <a:bodyPr/>
                    <a:lstStyle/>
                    <a:p>
                      <a:pPr>
                        <a:lnSpc>
                          <a:spcPct val="100000"/>
                        </a:lnSpc>
                        <a:spcAft>
                          <a:spcPts val="0"/>
                        </a:spcAft>
                      </a:pPr>
                      <a:r>
                        <a:rPr lang="nb-NO" sz="1400" b="1">
                          <a:solidFill>
                            <a:srgbClr val="000000"/>
                          </a:solidFill>
                          <a:effectLst/>
                          <a:latin typeface="Arial" panose="020B0604020202020204" pitchFamily="34" charset="0"/>
                          <a:cs typeface="Arial" panose="020B0604020202020204" pitchFamily="34" charset="0"/>
                        </a:rPr>
                        <a:t>FOTBALL</a:t>
                      </a:r>
                      <a:endParaRPr lang="nb-NO" sz="1400" b="1">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tc>
                  <a:txBody>
                    <a:bodyPr/>
                    <a:lstStyle/>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Dialog med forbund</a:t>
                      </a:r>
                    </a:p>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Intervjuer Nesøya IL og Lier IL</a:t>
                      </a:r>
                    </a:p>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Research</a:t>
                      </a:r>
                      <a:endParaRPr lang="nb-NO" sz="14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extLst>
                  <a:ext uri="{0D108BD9-81ED-4DB2-BD59-A6C34878D82A}">
                    <a16:rowId xmlns:a16="http://schemas.microsoft.com/office/drawing/2014/main" val="607854315"/>
                  </a:ext>
                </a:extLst>
              </a:tr>
            </a:tbl>
          </a:graphicData>
        </a:graphic>
      </p:graphicFrame>
    </p:spTree>
    <p:extLst>
      <p:ext uri="{BB962C8B-B14F-4D97-AF65-F5344CB8AC3E}">
        <p14:creationId xmlns:p14="http://schemas.microsoft.com/office/powerpoint/2010/main" val="2539446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CF224C5-AAC3-4DFC-90F7-E6CB08E31BC6}"/>
              </a:ext>
            </a:extLst>
          </p:cNvPr>
          <p:cNvSpPr>
            <a:spLocks noGrp="1"/>
          </p:cNvSpPr>
          <p:nvPr>
            <p:ph sz="quarter" idx="10"/>
          </p:nvPr>
        </p:nvSpPr>
        <p:spPr/>
        <p:txBody>
          <a:bodyPr/>
          <a:lstStyle/>
          <a:p>
            <a:endParaRPr lang="nb-NO"/>
          </a:p>
        </p:txBody>
      </p:sp>
      <p:sp>
        <p:nvSpPr>
          <p:cNvPr id="3" name="Plassholder for innhold 2">
            <a:extLst>
              <a:ext uri="{FF2B5EF4-FFF2-40B4-BE49-F238E27FC236}">
                <a16:creationId xmlns:a16="http://schemas.microsoft.com/office/drawing/2014/main" id="{B26D8AB4-8D3C-4903-83BB-84D50C108A79}"/>
              </a:ext>
            </a:extLst>
          </p:cNvPr>
          <p:cNvSpPr>
            <a:spLocks noGrp="1"/>
          </p:cNvSpPr>
          <p:nvPr>
            <p:ph sz="quarter" idx="11"/>
          </p:nvPr>
        </p:nvSpPr>
        <p:spPr/>
        <p:txBody>
          <a:bodyPr/>
          <a:lstStyle/>
          <a:p>
            <a:endParaRPr lang="nb-NO"/>
          </a:p>
        </p:txBody>
      </p:sp>
      <p:sp>
        <p:nvSpPr>
          <p:cNvPr id="4" name="Tittel 3">
            <a:extLst>
              <a:ext uri="{FF2B5EF4-FFF2-40B4-BE49-F238E27FC236}">
                <a16:creationId xmlns:a16="http://schemas.microsoft.com/office/drawing/2014/main" id="{0A1BCE94-0F5E-43FE-978E-10672267935A}"/>
              </a:ext>
            </a:extLst>
          </p:cNvPr>
          <p:cNvSpPr>
            <a:spLocks noGrp="1"/>
          </p:cNvSpPr>
          <p:nvPr>
            <p:ph type="ctrTitle"/>
          </p:nvPr>
        </p:nvSpPr>
        <p:spPr/>
        <p:txBody>
          <a:bodyPr/>
          <a:lstStyle/>
          <a:p>
            <a:r>
              <a:rPr lang="nb-NO"/>
              <a:t>Kartlegging av idretter (forts.)</a:t>
            </a:r>
          </a:p>
        </p:txBody>
      </p:sp>
      <p:sp>
        <p:nvSpPr>
          <p:cNvPr id="6" name="Plassholder for bunntekst 5">
            <a:extLst>
              <a:ext uri="{FF2B5EF4-FFF2-40B4-BE49-F238E27FC236}">
                <a16:creationId xmlns:a16="http://schemas.microsoft.com/office/drawing/2014/main" id="{F8A72690-1BFB-4EB1-AE92-994D2BFFC3C8}"/>
              </a:ext>
            </a:extLst>
          </p:cNvPr>
          <p:cNvSpPr>
            <a:spLocks noGrp="1"/>
          </p:cNvSpPr>
          <p:nvPr>
            <p:ph type="ftr" sz="quarter" idx="13"/>
          </p:nvPr>
        </p:nvSpPr>
        <p:spPr/>
        <p:txBody>
          <a:bodyPr/>
          <a:lstStyle/>
          <a:p>
            <a:pPr>
              <a:defRPr/>
            </a:pPr>
            <a:r>
              <a:rPr lang="nb-NO"/>
              <a:t>Norges idrettsforbund og olympiske og paralympiske komité</a:t>
            </a:r>
          </a:p>
        </p:txBody>
      </p:sp>
      <p:sp>
        <p:nvSpPr>
          <p:cNvPr id="7" name="Plassholder for lysbildenummer 6">
            <a:extLst>
              <a:ext uri="{FF2B5EF4-FFF2-40B4-BE49-F238E27FC236}">
                <a16:creationId xmlns:a16="http://schemas.microsoft.com/office/drawing/2014/main" id="{8F668E5D-8A10-4647-BED3-64B6E8C6CDDF}"/>
              </a:ext>
            </a:extLst>
          </p:cNvPr>
          <p:cNvSpPr>
            <a:spLocks noGrp="1"/>
          </p:cNvSpPr>
          <p:nvPr>
            <p:ph type="sldNum" sz="quarter" idx="14"/>
          </p:nvPr>
        </p:nvSpPr>
        <p:spPr/>
        <p:txBody>
          <a:bodyPr/>
          <a:lstStyle/>
          <a:p>
            <a:fld id="{93FFF0B7-9FEE-4402-AA95-16F759CEF61D}" type="slidenum">
              <a:rPr lang="nb-NO" altLang="nb-NO" smtClean="0"/>
              <a:pPr/>
              <a:t>9</a:t>
            </a:fld>
            <a:endParaRPr lang="nb-NO" altLang="nb-NO"/>
          </a:p>
        </p:txBody>
      </p:sp>
      <p:graphicFrame>
        <p:nvGraphicFramePr>
          <p:cNvPr id="8" name="Plassholder for innhold 12">
            <a:extLst>
              <a:ext uri="{FF2B5EF4-FFF2-40B4-BE49-F238E27FC236}">
                <a16:creationId xmlns:a16="http://schemas.microsoft.com/office/drawing/2014/main" id="{1623D76B-7C2A-453C-8C8A-01C13B4F1CE3}"/>
              </a:ext>
            </a:extLst>
          </p:cNvPr>
          <p:cNvGraphicFramePr>
            <a:graphicFrameLocks/>
          </p:cNvGraphicFramePr>
          <p:nvPr>
            <p:extLst>
              <p:ext uri="{D42A27DB-BD31-4B8C-83A1-F6EECF244321}">
                <p14:modId xmlns:p14="http://schemas.microsoft.com/office/powerpoint/2010/main" val="2529955372"/>
              </p:ext>
            </p:extLst>
          </p:nvPr>
        </p:nvGraphicFramePr>
        <p:xfrm>
          <a:off x="899592" y="1967056"/>
          <a:ext cx="8064896" cy="2796238"/>
        </p:xfrm>
        <a:graphic>
          <a:graphicData uri="http://schemas.openxmlformats.org/drawingml/2006/table">
            <a:tbl>
              <a:tblPr firstRow="1" firstCol="1" bandRow="1">
                <a:tableStyleId>{5940675A-B579-460E-94D1-54222C63F5DA}</a:tableStyleId>
              </a:tblPr>
              <a:tblGrid>
                <a:gridCol w="2481507">
                  <a:extLst>
                    <a:ext uri="{9D8B030D-6E8A-4147-A177-3AD203B41FA5}">
                      <a16:colId xmlns:a16="http://schemas.microsoft.com/office/drawing/2014/main" val="2381949287"/>
                    </a:ext>
                  </a:extLst>
                </a:gridCol>
                <a:gridCol w="5583389">
                  <a:extLst>
                    <a:ext uri="{9D8B030D-6E8A-4147-A177-3AD203B41FA5}">
                      <a16:colId xmlns:a16="http://schemas.microsoft.com/office/drawing/2014/main" val="103499658"/>
                    </a:ext>
                  </a:extLst>
                </a:gridCol>
              </a:tblGrid>
              <a:tr h="247692">
                <a:tc>
                  <a:txBody>
                    <a:bodyPr/>
                    <a:lstStyle/>
                    <a:p>
                      <a:pPr>
                        <a:lnSpc>
                          <a:spcPct val="100000"/>
                        </a:lnSpc>
                        <a:spcAft>
                          <a:spcPts val="0"/>
                        </a:spcAft>
                      </a:pPr>
                      <a:r>
                        <a:rPr lang="nb-NO" sz="1400">
                          <a:solidFill>
                            <a:schemeClr val="bg1"/>
                          </a:solidFill>
                          <a:effectLst/>
                          <a:latin typeface="Arial" panose="020B0604020202020204" pitchFamily="34" charset="0"/>
                          <a:cs typeface="Arial" panose="020B0604020202020204" pitchFamily="34" charset="0"/>
                        </a:rPr>
                        <a:t>IDRETT</a:t>
                      </a:r>
                      <a:endParaRPr lang="nb-NO" sz="14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rgbClr val="022E5F"/>
                    </a:solidFill>
                  </a:tcPr>
                </a:tc>
                <a:tc>
                  <a:txBody>
                    <a:bodyPr/>
                    <a:lstStyle/>
                    <a:p>
                      <a:pPr>
                        <a:lnSpc>
                          <a:spcPct val="100000"/>
                        </a:lnSpc>
                        <a:spcAft>
                          <a:spcPts val="0"/>
                        </a:spcAft>
                      </a:pPr>
                      <a:r>
                        <a:rPr lang="nb-NO" sz="1400">
                          <a:solidFill>
                            <a:schemeClr val="bg1"/>
                          </a:solidFill>
                          <a:effectLst/>
                          <a:latin typeface="Arial" panose="020B0604020202020204" pitchFamily="34" charset="0"/>
                          <a:cs typeface="Arial" panose="020B0604020202020204" pitchFamily="34" charset="0"/>
                        </a:rPr>
                        <a:t>KARTLEGGING UTSTYR</a:t>
                      </a:r>
                      <a:endParaRPr lang="nb-NO" sz="14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rgbClr val="022E5F"/>
                    </a:solidFill>
                  </a:tcPr>
                </a:tc>
                <a:extLst>
                  <a:ext uri="{0D108BD9-81ED-4DB2-BD59-A6C34878D82A}">
                    <a16:rowId xmlns:a16="http://schemas.microsoft.com/office/drawing/2014/main" val="2015392704"/>
                  </a:ext>
                </a:extLst>
              </a:tr>
              <a:tr h="731646">
                <a:tc>
                  <a:txBody>
                    <a:bodyPr/>
                    <a:lstStyle/>
                    <a:p>
                      <a:pPr>
                        <a:lnSpc>
                          <a:spcPct val="100000"/>
                        </a:lnSpc>
                        <a:spcAft>
                          <a:spcPts val="0"/>
                        </a:spcAft>
                      </a:pPr>
                      <a:r>
                        <a:rPr lang="nb-NO" sz="1400" b="1">
                          <a:solidFill>
                            <a:srgbClr val="000000"/>
                          </a:solidFill>
                          <a:effectLst/>
                          <a:latin typeface="Arial" panose="020B0604020202020204" pitchFamily="34" charset="0"/>
                          <a:cs typeface="Arial" panose="020B0604020202020204" pitchFamily="34" charset="0"/>
                        </a:rPr>
                        <a:t>HÅNDBALL</a:t>
                      </a:r>
                      <a:endParaRPr lang="nb-NO" sz="1400" b="1">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tc>
                  <a:txBody>
                    <a:bodyPr/>
                    <a:lstStyle/>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Dialog med forbund </a:t>
                      </a:r>
                    </a:p>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Intervju klubb</a:t>
                      </a:r>
                    </a:p>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Research</a:t>
                      </a:r>
                      <a:endParaRPr lang="nb-NO" sz="14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extLst>
                  <a:ext uri="{0D108BD9-81ED-4DB2-BD59-A6C34878D82A}">
                    <a16:rowId xmlns:a16="http://schemas.microsoft.com/office/drawing/2014/main" val="2605388383"/>
                  </a:ext>
                </a:extLst>
              </a:tr>
              <a:tr h="668107">
                <a:tc>
                  <a:txBody>
                    <a:bodyPr/>
                    <a:lstStyle/>
                    <a:p>
                      <a:pPr>
                        <a:lnSpc>
                          <a:spcPct val="100000"/>
                        </a:lnSpc>
                        <a:spcAft>
                          <a:spcPts val="0"/>
                        </a:spcAft>
                      </a:pPr>
                      <a:r>
                        <a:rPr lang="nb-NO" sz="1400" b="1">
                          <a:solidFill>
                            <a:srgbClr val="000000"/>
                          </a:solidFill>
                          <a:effectLst/>
                          <a:latin typeface="Arial" panose="020B0604020202020204" pitchFamily="34" charset="0"/>
                          <a:cs typeface="Arial" panose="020B0604020202020204" pitchFamily="34" charset="0"/>
                        </a:rPr>
                        <a:t>GYM OG TURN</a:t>
                      </a:r>
                      <a:endParaRPr lang="nb-NO" sz="1400" b="1">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tc>
                  <a:txBody>
                    <a:bodyPr/>
                    <a:lstStyle/>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Dialog med forbund</a:t>
                      </a:r>
                    </a:p>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Intervju med ROS IL</a:t>
                      </a:r>
                    </a:p>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Research</a:t>
                      </a:r>
                      <a:endParaRPr lang="nb-NO" sz="14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extLst>
                  <a:ext uri="{0D108BD9-81ED-4DB2-BD59-A6C34878D82A}">
                    <a16:rowId xmlns:a16="http://schemas.microsoft.com/office/drawing/2014/main" val="2710209815"/>
                  </a:ext>
                </a:extLst>
              </a:tr>
              <a:tr h="480686">
                <a:tc>
                  <a:txBody>
                    <a:bodyPr/>
                    <a:lstStyle/>
                    <a:p>
                      <a:pPr>
                        <a:lnSpc>
                          <a:spcPct val="100000"/>
                        </a:lnSpc>
                        <a:spcAft>
                          <a:spcPts val="0"/>
                        </a:spcAft>
                      </a:pPr>
                      <a:r>
                        <a:rPr lang="nb-NO" sz="1400" b="1">
                          <a:solidFill>
                            <a:srgbClr val="000000"/>
                          </a:solidFill>
                          <a:effectLst/>
                          <a:latin typeface="Arial" panose="020B0604020202020204" pitchFamily="34" charset="0"/>
                          <a:cs typeface="Arial" panose="020B0604020202020204" pitchFamily="34" charset="0"/>
                        </a:rPr>
                        <a:t>ISHOCKEY </a:t>
                      </a:r>
                      <a:endParaRPr lang="nb-NO" sz="1400" b="1">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tc>
                  <a:txBody>
                    <a:bodyPr/>
                    <a:lstStyle/>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Dialog med forbund </a:t>
                      </a:r>
                    </a:p>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Intervju med arrangementsansvarlig i Frisk Asker</a:t>
                      </a:r>
                      <a:endParaRPr lang="nb-NO" sz="14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extLst>
                  <a:ext uri="{0D108BD9-81ED-4DB2-BD59-A6C34878D82A}">
                    <a16:rowId xmlns:a16="http://schemas.microsoft.com/office/drawing/2014/main" val="2599494069"/>
                  </a:ext>
                </a:extLst>
              </a:tr>
              <a:tr h="668107">
                <a:tc>
                  <a:txBody>
                    <a:bodyPr/>
                    <a:lstStyle/>
                    <a:p>
                      <a:pPr>
                        <a:lnSpc>
                          <a:spcPct val="100000"/>
                        </a:lnSpc>
                        <a:spcAft>
                          <a:spcPts val="0"/>
                        </a:spcAft>
                      </a:pPr>
                      <a:r>
                        <a:rPr lang="nb-NO" sz="1400" b="1">
                          <a:solidFill>
                            <a:srgbClr val="000000"/>
                          </a:solidFill>
                          <a:effectLst/>
                          <a:latin typeface="Arial" panose="020B0604020202020204" pitchFamily="34" charset="0"/>
                          <a:cs typeface="Arial" panose="020B0604020202020204" pitchFamily="34" charset="0"/>
                        </a:rPr>
                        <a:t>SEILING</a:t>
                      </a:r>
                      <a:endParaRPr lang="nb-NO" sz="1400" b="1">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tc>
                  <a:txBody>
                    <a:bodyPr/>
                    <a:lstStyle/>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Dialog med forbund</a:t>
                      </a:r>
                    </a:p>
                    <a:p>
                      <a:pPr>
                        <a:lnSpc>
                          <a:spcPct val="100000"/>
                        </a:lnSpc>
                        <a:spcAft>
                          <a:spcPts val="0"/>
                        </a:spcAft>
                      </a:pPr>
                      <a:r>
                        <a:rPr lang="nb-NO" sz="1400">
                          <a:solidFill>
                            <a:srgbClr val="000000"/>
                          </a:solidFill>
                          <a:effectLst/>
                          <a:latin typeface="Arial" panose="020B0604020202020204" pitchFamily="34" charset="0"/>
                          <a:cs typeface="Arial" panose="020B0604020202020204" pitchFamily="34" charset="0"/>
                        </a:rPr>
                        <a:t>Intervju med KNS og Asker Seilforening</a:t>
                      </a:r>
                      <a:br>
                        <a:rPr lang="nb-NO" sz="1400">
                          <a:solidFill>
                            <a:srgbClr val="000000"/>
                          </a:solidFill>
                          <a:effectLst/>
                          <a:latin typeface="Arial" panose="020B0604020202020204" pitchFamily="34" charset="0"/>
                          <a:cs typeface="Arial" panose="020B0604020202020204" pitchFamily="34" charset="0"/>
                        </a:rPr>
                      </a:br>
                      <a:r>
                        <a:rPr lang="nb-NO" sz="1400">
                          <a:solidFill>
                            <a:srgbClr val="000000"/>
                          </a:solidFill>
                          <a:effectLst/>
                          <a:latin typeface="Arial" panose="020B0604020202020204" pitchFamily="34" charset="0"/>
                          <a:cs typeface="Arial" panose="020B0604020202020204" pitchFamily="34" charset="0"/>
                        </a:rPr>
                        <a:t>Research</a:t>
                      </a:r>
                      <a:endParaRPr lang="nb-NO" sz="14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6360" marR="16360" marT="8634" marB="0">
                    <a:solidFill>
                      <a:schemeClr val="bg1"/>
                    </a:solidFill>
                  </a:tcPr>
                </a:tc>
                <a:extLst>
                  <a:ext uri="{0D108BD9-81ED-4DB2-BD59-A6C34878D82A}">
                    <a16:rowId xmlns:a16="http://schemas.microsoft.com/office/drawing/2014/main" val="4020652887"/>
                  </a:ext>
                </a:extLst>
              </a:tr>
            </a:tbl>
          </a:graphicData>
        </a:graphic>
      </p:graphicFrame>
    </p:spTree>
    <p:extLst>
      <p:ext uri="{BB962C8B-B14F-4D97-AF65-F5344CB8AC3E}">
        <p14:creationId xmlns:p14="http://schemas.microsoft.com/office/powerpoint/2010/main" val="452853859"/>
      </p:ext>
    </p:extLst>
  </p:cSld>
  <p:clrMapOvr>
    <a:masterClrMapping/>
  </p:clrMapOvr>
</p:sld>
</file>

<file path=ppt/theme/theme1.xml><?xml version="1.0" encoding="utf-8"?>
<a:theme xmlns:a="http://schemas.openxmlformats.org/drawingml/2006/main" name="Forsider">
  <a:themeElements>
    <a:clrScheme name="NIF Profilfarger">
      <a:dk1>
        <a:srgbClr val="414041"/>
      </a:dk1>
      <a:lt1>
        <a:srgbClr val="F8F8F8"/>
      </a:lt1>
      <a:dk2>
        <a:srgbClr val="002D59"/>
      </a:dk2>
      <a:lt2>
        <a:srgbClr val="F8F8F8"/>
      </a:lt2>
      <a:accent1>
        <a:srgbClr val="005190"/>
      </a:accent1>
      <a:accent2>
        <a:srgbClr val="B3D6F1"/>
      </a:accent2>
      <a:accent3>
        <a:srgbClr val="FF2600"/>
      </a:accent3>
      <a:accent4>
        <a:srgbClr val="F6732B"/>
      </a:accent4>
      <a:accent5>
        <a:srgbClr val="FCB442"/>
      </a:accent5>
      <a:accent6>
        <a:srgbClr val="838286"/>
      </a:accent6>
      <a:hlink>
        <a:srgbClr val="008ED3"/>
      </a:hlink>
      <a:folHlink>
        <a:srgbClr val="00A7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dardpresentasjon 2015 [Skrivebeskyttet]" id="{5E20E4E0-EDE1-49DB-9F08-AB7973F31388}" vid="{832DFFB5-54B6-45D8-BA75-EFF291CBA87C}"/>
    </a:ext>
  </a:extLst>
</a:theme>
</file>

<file path=ppt/theme/theme2.xml><?xml version="1.0" encoding="utf-8"?>
<a:theme xmlns:a="http://schemas.openxmlformats.org/drawingml/2006/main" name="Påløpende sider med bakgrunn">
  <a:themeElements>
    <a:clrScheme name="NIF profilfarger 1">
      <a:dk1>
        <a:srgbClr val="838286"/>
      </a:dk1>
      <a:lt1>
        <a:srgbClr val="FFFFFF"/>
      </a:lt1>
      <a:dk2>
        <a:srgbClr val="1F497D"/>
      </a:dk2>
      <a:lt2>
        <a:srgbClr val="EEECE1"/>
      </a:lt2>
      <a:accent1>
        <a:srgbClr val="9BC6EA"/>
      </a:accent1>
      <a:accent2>
        <a:srgbClr val="005190"/>
      </a:accent2>
      <a:accent3>
        <a:srgbClr val="FF0000"/>
      </a:accent3>
      <a:accent4>
        <a:srgbClr val="003E7E"/>
      </a:accent4>
      <a:accent5>
        <a:srgbClr val="0079C9"/>
      </a:accent5>
      <a:accent6>
        <a:srgbClr val="FAA634"/>
      </a:accent6>
      <a:hlink>
        <a:srgbClr val="0079C8"/>
      </a:hlink>
      <a:folHlink>
        <a:srgbClr val="A5CDE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800" dirty="0" smtClean="0">
            <a:solidFill>
              <a:srgbClr val="57585B"/>
            </a:solidFill>
            <a:latin typeface="Georgia" pitchFamily="18" charset="0"/>
          </a:defRPr>
        </a:defPPr>
      </a:lstStyle>
    </a:txDef>
  </a:objectDefaults>
  <a:extraClrSchemeLst/>
  <a:extLst>
    <a:ext uri="{05A4C25C-085E-4340-85A3-A5531E510DB2}">
      <thm15:themeFamily xmlns:thm15="http://schemas.microsoft.com/office/thememl/2012/main" name="Standardpresentasjon 2015 [Skrivebeskyttet]" id="{5E20E4E0-EDE1-49DB-9F08-AB7973F31388}" vid="{DB07FB5F-ABC3-4A1C-8D72-E0A41EEC8BEC}"/>
    </a:ext>
  </a:extLst>
</a:theme>
</file>

<file path=ppt/theme/theme3.xml><?xml version="1.0" encoding="utf-8"?>
<a:theme xmlns:a="http://schemas.openxmlformats.org/drawingml/2006/main" name="1_Påløpende sider med bakgrun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800" dirty="0" smtClean="0">
            <a:solidFill>
              <a:srgbClr val="57585B"/>
            </a:solidFill>
            <a:latin typeface="Georgia" pitchFamily="18" charset="0"/>
          </a:defRPr>
        </a:defPPr>
      </a:lstStyle>
    </a:txDef>
  </a:objectDefaults>
  <a:extraClrSchemeLst/>
  <a:extLst>
    <a:ext uri="{05A4C25C-085E-4340-85A3-A5531E510DB2}">
      <thm15:themeFamily xmlns:thm15="http://schemas.microsoft.com/office/thememl/2012/main" name="Standardpresentasjon 2015 [Skrivebeskyttet]" id="{5E20E4E0-EDE1-49DB-9F08-AB7973F31388}" vid="{DB07FB5F-ABC3-4A1C-8D72-E0A41EEC8BEC}"/>
    </a:ext>
  </a:extLst>
</a:theme>
</file>

<file path=ppt/theme/theme4.xml><?xml version="1.0" encoding="utf-8"?>
<a:theme xmlns:a="http://schemas.openxmlformats.org/drawingml/2006/main" name="Påløpende sider uten bakgrun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800" dirty="0" smtClean="0">
            <a:solidFill>
              <a:srgbClr val="57585B"/>
            </a:solidFill>
            <a:latin typeface="Georgia" pitchFamily="18" charset="0"/>
          </a:defRPr>
        </a:defPPr>
      </a:lstStyle>
    </a:txDef>
  </a:objectDefaults>
  <a:extraClrSchemeLst/>
  <a:extLst>
    <a:ext uri="{05A4C25C-085E-4340-85A3-A5531E510DB2}">
      <thm15:themeFamily xmlns:thm15="http://schemas.microsoft.com/office/thememl/2012/main" name="Standardpresentasjon 2015 [Skrivebeskyttet]" id="{5E20E4E0-EDE1-49DB-9F08-AB7973F31388}" vid="{DB07FB5F-ABC3-4A1C-8D72-E0A41EEC8BEC}"/>
    </a:ext>
  </a:extLst>
</a:theme>
</file>

<file path=ppt/theme/theme5.xml><?xml version="1.0" encoding="utf-8"?>
<a:theme xmlns:a="http://schemas.openxmlformats.org/drawingml/2006/main" name="1_Påløpende sider uten bakgrun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800" dirty="0" smtClean="0">
            <a:solidFill>
              <a:srgbClr val="57585B"/>
            </a:solidFill>
            <a:latin typeface="Georgia" pitchFamily="18" charset="0"/>
          </a:defRPr>
        </a:defPPr>
      </a:lstStyle>
    </a:txDef>
  </a:objectDefaults>
  <a:extraClrSchemeLst/>
  <a:extLst>
    <a:ext uri="{05A4C25C-085E-4340-85A3-A5531E510DB2}">
      <thm15:themeFamily xmlns:thm15="http://schemas.microsoft.com/office/thememl/2012/main" name="Standardpresentasjon 2015 [Skrivebeskyttet]" id="{5E20E4E0-EDE1-49DB-9F08-AB7973F31388}" vid="{DB07FB5F-ABC3-4A1C-8D72-E0A41EEC8BEC}"/>
    </a:ext>
  </a:extLst>
</a:theme>
</file>

<file path=ppt/theme/theme6.xml><?xml version="1.0" encoding="utf-8"?>
<a:theme xmlns:a="http://schemas.openxmlformats.org/drawingml/2006/main" name="Påløpende sider uten bakgrunn og bunnteks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800" dirty="0" smtClean="0">
            <a:solidFill>
              <a:srgbClr val="57585B"/>
            </a:solidFill>
            <a:latin typeface="Georgia" pitchFamily="18" charset="0"/>
          </a:defRPr>
        </a:defPPr>
      </a:lstStyle>
    </a:txDef>
  </a:objectDefaults>
  <a:extraClrSchemeLst/>
  <a:extLst>
    <a:ext uri="{05A4C25C-085E-4340-85A3-A5531E510DB2}">
      <thm15:themeFamily xmlns:thm15="http://schemas.microsoft.com/office/thememl/2012/main" name="Standardpresentasjon 2015 [Skrivebeskyttet]" id="{5E20E4E0-EDE1-49DB-9F08-AB7973F31388}" vid="{DB07FB5F-ABC3-4A1C-8D72-E0A41EEC8BEC}"/>
    </a:ext>
  </a:extLst>
</a:theme>
</file>

<file path=ppt/theme/theme7.xml><?xml version="1.0" encoding="utf-8"?>
<a:theme xmlns:a="http://schemas.openxmlformats.org/drawingml/2006/main" name="1_Påløpende sider uten bakgrunn og bunnteks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800" dirty="0" smtClean="0">
            <a:solidFill>
              <a:srgbClr val="57585B"/>
            </a:solidFill>
            <a:latin typeface="Georgia" pitchFamily="18" charset="0"/>
          </a:defRPr>
        </a:defPPr>
      </a:lstStyle>
    </a:txDef>
  </a:objectDefaults>
  <a:extraClrSchemeLst/>
  <a:extLst>
    <a:ext uri="{05A4C25C-085E-4340-85A3-A5531E510DB2}">
      <thm15:themeFamily xmlns:thm15="http://schemas.microsoft.com/office/thememl/2012/main" name="Standardpresentasjon 2015 [Skrivebeskyttet]" id="{5E20E4E0-EDE1-49DB-9F08-AB7973F31388}" vid="{DB07FB5F-ABC3-4A1C-8D72-E0A41EEC8BEC}"/>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F9246E63D3F76542882CA3E4675D98B5" ma:contentTypeVersion="13" ma:contentTypeDescription="Opprett et nytt dokument." ma:contentTypeScope="" ma:versionID="6dfda3aa43b8aa2b9ded13636e413962">
  <xsd:schema xmlns:xsd="http://www.w3.org/2001/XMLSchema" xmlns:xs="http://www.w3.org/2001/XMLSchema" xmlns:p="http://schemas.microsoft.com/office/2006/metadata/properties" xmlns:ns2="3c8d24a5-744f-4a13-9cf1-6dd99ffb7382" xmlns:ns3="2bac6de2-20a9-41c2-94e0-cb2f96934632" targetNamespace="http://schemas.microsoft.com/office/2006/metadata/properties" ma:root="true" ma:fieldsID="df1646a1d36abf13cbc0f58972ea78f0" ns2:_="" ns3:_="">
    <xsd:import namespace="3c8d24a5-744f-4a13-9cf1-6dd99ffb7382"/>
    <xsd:import namespace="2bac6de2-20a9-41c2-94e0-cb2f9693463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8d24a5-744f-4a13-9cf1-6dd99ffb73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bac6de2-20a9-41c2-94e0-cb2f96934632"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746EA1-46E3-44BD-BD05-E21C093960FE}">
  <ds:schemaRefs>
    <ds:schemaRef ds:uri="http://schemas.microsoft.com/office/2006/documentManagement/types"/>
    <ds:schemaRef ds:uri="http://www.w3.org/XML/1998/namespace"/>
    <ds:schemaRef ds:uri="2bac6de2-20a9-41c2-94e0-cb2f96934632"/>
    <ds:schemaRef ds:uri="http://purl.org/dc/elements/1.1/"/>
    <ds:schemaRef ds:uri="3c8d24a5-744f-4a13-9cf1-6dd99ffb7382"/>
    <ds:schemaRef ds:uri="http://purl.org/dc/dcmitype/"/>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B066D624-CD22-4340-B464-6E0F8FC3D9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8d24a5-744f-4a13-9cf1-6dd99ffb7382"/>
    <ds:schemaRef ds:uri="2bac6de2-20a9-41c2-94e0-cb2f969346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6E545B-E6D4-4FFF-93B0-33112A68B8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Template>
  <TotalTime>0</TotalTime>
  <Words>3278</Words>
  <Application>Microsoft Office PowerPoint</Application>
  <PresentationFormat>Skjermfremvisning (16:9)</PresentationFormat>
  <Paragraphs>343</Paragraphs>
  <Slides>44</Slides>
  <Notes>20</Notes>
  <HiddenSlides>3</HiddenSlides>
  <MMClips>1</MMClips>
  <ScaleCrop>false</ScaleCrop>
  <HeadingPairs>
    <vt:vector size="4" baseType="variant">
      <vt:variant>
        <vt:lpstr>Tema</vt:lpstr>
      </vt:variant>
      <vt:variant>
        <vt:i4>7</vt:i4>
      </vt:variant>
      <vt:variant>
        <vt:lpstr>Lysbildetitler</vt:lpstr>
      </vt:variant>
      <vt:variant>
        <vt:i4>44</vt:i4>
      </vt:variant>
    </vt:vector>
  </HeadingPairs>
  <TitlesOfParts>
    <vt:vector size="51" baseType="lpstr">
      <vt:lpstr>Forsider</vt:lpstr>
      <vt:lpstr>Påløpende sider med bakgrunn</vt:lpstr>
      <vt:lpstr>1_Påløpende sider med bakgrunn</vt:lpstr>
      <vt:lpstr>Påløpende sider uten bakgrunn</vt:lpstr>
      <vt:lpstr>1_Påløpende sider uten bakgrunn</vt:lpstr>
      <vt:lpstr>Påløpende sider uten bakgrunn og bunntekst</vt:lpstr>
      <vt:lpstr>1_Påløpende sider uten bakgrunn og bunntekst</vt:lpstr>
      <vt:lpstr>PowerPoint-presentasjon</vt:lpstr>
      <vt:lpstr>Hvorfor plastsmart?</vt:lpstr>
      <vt:lpstr>Om prosjektet</vt:lpstr>
      <vt:lpstr>Viktige bidragsytere</vt:lpstr>
      <vt:lpstr>PowerPoint-presentasjon</vt:lpstr>
      <vt:lpstr>PowerPoint-presentasjon</vt:lpstr>
      <vt:lpstr>Om kartleggingsarbeidet</vt:lpstr>
      <vt:lpstr>Kartlegging av idretter</vt:lpstr>
      <vt:lpstr>Kartlegging av idretter (forts.)</vt:lpstr>
      <vt:lpstr>Om aktivitetene </vt:lpstr>
      <vt:lpstr>Om aktivitetene (forts.) </vt:lpstr>
      <vt:lpstr>DEL 1: Funn i de ulike idrettene</vt:lpstr>
      <vt:lpstr>Fotball</vt:lpstr>
      <vt:lpstr>Funn fra kartleggingen</vt:lpstr>
      <vt:lpstr>Lier IL</vt:lpstr>
      <vt:lpstr>Nesøya IL</vt:lpstr>
      <vt:lpstr>Håndball</vt:lpstr>
      <vt:lpstr>Funn fra kartleggingen</vt:lpstr>
      <vt:lpstr>Gymnastikk og Turn</vt:lpstr>
      <vt:lpstr>Funn fra kartleggingen</vt:lpstr>
      <vt:lpstr>Langrenn</vt:lpstr>
      <vt:lpstr>Funn fra kartleggingen</vt:lpstr>
      <vt:lpstr>NM i ski på Konnerud</vt:lpstr>
      <vt:lpstr>World Cup Birkebeineren</vt:lpstr>
      <vt:lpstr>Holmenkollmarsjen</vt:lpstr>
      <vt:lpstr>Ishockey</vt:lpstr>
      <vt:lpstr>Funn fra kartleggingen</vt:lpstr>
      <vt:lpstr>Seiling</vt:lpstr>
      <vt:lpstr>Funn fra kartleggingen</vt:lpstr>
      <vt:lpstr>VM i Snøsport</vt:lpstr>
      <vt:lpstr>VM i Snøsport</vt:lpstr>
      <vt:lpstr>Funn på tvers av idrettene</vt:lpstr>
      <vt:lpstr>DEL 2: Sjekklisten</vt:lpstr>
      <vt:lpstr>En plastsmart sjekkliste</vt:lpstr>
      <vt:lpstr>Sett plast på agendaen</vt:lpstr>
      <vt:lpstr>Dropp all unødvendig engangsplast </vt:lpstr>
      <vt:lpstr>Gjør plastsmarte innkjøp</vt:lpstr>
      <vt:lpstr>Ingen plast på avveie</vt:lpstr>
      <vt:lpstr>Gi plasten videre liv</vt:lpstr>
      <vt:lpstr>Inngå plastsmarte samarbeid</vt:lpstr>
      <vt:lpstr>Tusen takk!</vt:lpstr>
      <vt:lpstr>Del 3: Veien videre</vt:lpstr>
      <vt:lpstr>Tiltak i klubben/forbundet</vt:lpstr>
      <vt:lpstr>Tiltak i klubben/forbundet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Brekkan, Vigdis</dc:creator>
  <cp:lastModifiedBy>Silje Sørfonn Moe</cp:lastModifiedBy>
  <cp:revision>4</cp:revision>
  <cp:lastPrinted>2019-02-18T12:01:33Z</cp:lastPrinted>
  <dcterms:created xsi:type="dcterms:W3CDTF">2016-10-07T09:17:01Z</dcterms:created>
  <dcterms:modified xsi:type="dcterms:W3CDTF">2022-01-19T09:13:02Z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0x010100F9246E63D3F76542882CA3E4675D98B5</vt:lpwstr>
  </property>
  <property fmtid="{D5CDD505-2E9C-101B-9397-08002B2CF9AE}" pid="3" name="OrgTilhorighet">
    <vt:lpwstr>1;#SF01 Norges Idrettsforbund|c1ca8435-9635-48b0-8fd0-127d70284636</vt:lpwstr>
  </property>
  <property fmtid="{D5CDD505-2E9C-101B-9397-08002B2CF9AE}" pid="4" name="Dokumentkategori">
    <vt:lpwstr/>
  </property>
  <property fmtid="{D5CDD505-2E9C-101B-9397-08002B2CF9AE}" pid="5" name="_dlc_DocIdItemGuid">
    <vt:lpwstr>a737baac-e165-4647-8f45-00c6e1cb9133</vt:lpwstr>
  </property>
</Properties>
</file>