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4" r:id="rId2"/>
    <p:sldId id="315" r:id="rId3"/>
    <p:sldId id="316" r:id="rId4"/>
    <p:sldId id="317" r:id="rId5"/>
    <p:sldId id="318" r:id="rId6"/>
    <p:sldId id="331" r:id="rId7"/>
    <p:sldId id="332" r:id="rId8"/>
    <p:sldId id="333" r:id="rId9"/>
    <p:sldId id="334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6" r:id="rId1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62D50-D493-104E-9BF2-A5D4382A9C81}" type="datetime1">
              <a:rPr lang="nb-NO" smtClean="0"/>
              <a:t>31.05.17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8EE96-6710-9245-9E5D-111230C612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814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77CF-7944-3645-B3EB-2E99883F9349}" type="datetime1">
              <a:rPr lang="nb-NO" smtClean="0"/>
              <a:t>31.05.17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0E58B-EA3B-994C-B7EB-E854D6D97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077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* Kort om Ask</a:t>
            </a:r>
            <a:r>
              <a:rPr lang="nb-NO" baseline="0" dirty="0" smtClean="0"/>
              <a:t>er idrettsråd, medlemmer og aktivitet.</a:t>
            </a:r>
          </a:p>
          <a:p>
            <a:r>
              <a:rPr lang="nb-NO" baseline="0" dirty="0" smtClean="0"/>
              <a:t>* Idrettsnettverk: fotball, ski, kampsport, </a:t>
            </a:r>
            <a:r>
              <a:rPr lang="nb-NO" baseline="0" dirty="0" err="1" smtClean="0"/>
              <a:t>isidretter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* AIR Forum hver siste onsdag i måneden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9309-A2C9-2D44-8D61-27ACC22A3A7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52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Etter å ha lest:</a:t>
            </a:r>
            <a:r>
              <a:rPr lang="nb-NO" i="1" baseline="0" dirty="0" smtClean="0"/>
              <a:t> </a:t>
            </a:r>
            <a:r>
              <a:rPr lang="nb-NO" dirty="0" smtClean="0"/>
              <a:t>Apropos idrettens lokale omfang og idrettsrådet oppgaver.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9309-A2C9-2D44-8D61-27ACC22A3A7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52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* Kort om Ask</a:t>
            </a:r>
            <a:r>
              <a:rPr lang="nb-NO" baseline="0" dirty="0" smtClean="0"/>
              <a:t>er idrettsråd, medlemmer og aktivitet.</a:t>
            </a:r>
          </a:p>
          <a:p>
            <a:r>
              <a:rPr lang="nb-NO" baseline="0" dirty="0" smtClean="0"/>
              <a:t>* Idrettsnettverk: fotball, ski, kampsport, </a:t>
            </a:r>
            <a:r>
              <a:rPr lang="nb-NO" baseline="0" dirty="0" err="1" smtClean="0"/>
              <a:t>isidretter</a:t>
            </a:r>
            <a:r>
              <a:rPr lang="nb-NO" baseline="0" dirty="0" smtClean="0"/>
              <a:t>.</a:t>
            </a:r>
          </a:p>
          <a:p>
            <a:pPr marL="171450" indent="-171450">
              <a:buFontTx/>
              <a:buChar char="•"/>
            </a:pPr>
            <a:r>
              <a:rPr lang="nb-NO" baseline="0" dirty="0" smtClean="0"/>
              <a:t>AIR Forum hver siste onsdag i måneden</a:t>
            </a:r>
          </a:p>
          <a:p>
            <a:pPr marL="171450" indent="-171450">
              <a:buFontTx/>
              <a:buChar char="•"/>
            </a:pPr>
            <a:r>
              <a:rPr lang="nb-NO" baseline="0" dirty="0" smtClean="0"/>
              <a:t>Møter med administrasjonen hver 14. dag</a:t>
            </a:r>
          </a:p>
          <a:p>
            <a:pPr marL="171450" indent="-171450">
              <a:buFontTx/>
              <a:buChar char="•"/>
            </a:pPr>
            <a:r>
              <a:rPr lang="nb-NO" baseline="0" dirty="0" smtClean="0"/>
              <a:t>Møter med politikerne og komiteen regelmessig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9309-A2C9-2D44-8D61-27ACC22A3A7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52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finnes enorme frivillige </a:t>
            </a:r>
            <a:r>
              <a:rPr lang="nb-NO" dirty="0" err="1" smtClean="0"/>
              <a:t>ressuser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Eksempler på</a:t>
            </a:r>
            <a:r>
              <a:rPr lang="nb-NO" baseline="0" dirty="0" smtClean="0"/>
              <a:t> dette lokalt i Asker…</a:t>
            </a:r>
          </a:p>
          <a:p>
            <a:r>
              <a:rPr lang="nb-NO" baseline="0" dirty="0" smtClean="0"/>
              <a:t>IR fått kommunen til å tenke helhetlig rundt idrettsområder…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9309-A2C9-2D44-8D61-27ACC22A3A7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10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98D6-6035-7049-BB89-2BB2D599613A}" type="datetime1">
              <a:rPr lang="nb-NO" smtClean="0"/>
              <a:t>31.05.17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31AA-ABF1-FD46-AD0E-FA550E299776}" type="datetime1">
              <a:rPr lang="nb-NO" smtClean="0"/>
              <a:t>31.05.17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3AB7-73A4-2846-B809-ABDD3CBE688B}" type="datetime1">
              <a:rPr lang="nb-NO" smtClean="0"/>
              <a:t>31.05.17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44ED-777B-0D45-8779-3F7D10E94373}" type="datetime1">
              <a:rPr lang="nb-NO" smtClean="0"/>
              <a:t>31.05.17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763-EECC-C04E-BDD1-4CFA4457F5CA}" type="datetime1">
              <a:rPr lang="nb-NO" smtClean="0"/>
              <a:t>31.05.17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38F9-3843-DE47-A9CA-6F2F1CBF5A88}" type="datetime1">
              <a:rPr lang="nb-NO" smtClean="0"/>
              <a:t>31.05.17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9BD4-3ADB-6748-987A-06565901215E}" type="datetime1">
              <a:rPr lang="nb-NO" smtClean="0"/>
              <a:t>31.05.17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C61-F077-C94F-A168-1A7E53C3941C}" type="datetime1">
              <a:rPr lang="nb-NO" smtClean="0"/>
              <a:t>31.05.17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A782-F945-D546-A37D-334DC25DC33B}" type="datetime1">
              <a:rPr lang="nb-NO" smtClean="0"/>
              <a:t>31.05.17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93F3-4CA9-764E-8D44-17C7F2C403BA}" type="datetime1">
              <a:rPr lang="nb-NO" smtClean="0"/>
              <a:t>31.05.17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A98D-AC83-174A-9279-2FAF4831E877}" type="datetime1">
              <a:rPr lang="nb-NO" smtClean="0"/>
              <a:t>31.05.17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Presentasjon for TKF 27/11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7832-FD6D-FB4B-8162-7E9FBE659788}" type="datetime1">
              <a:rPr lang="nb-NO" smtClean="0"/>
              <a:t>31.05.17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Presentasjon for TKF 27/11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CBBF-75CF-7F4A-A3FB-1A00507C0AEA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 txBox="1">
            <a:spLocks/>
          </p:cNvSpPr>
          <p:nvPr/>
        </p:nvSpPr>
        <p:spPr>
          <a:xfrm>
            <a:off x="1043608" y="1988840"/>
            <a:ext cx="7056784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100" dirty="0" smtClean="0">
                <a:solidFill>
                  <a:schemeClr val="tx1"/>
                </a:solidFill>
              </a:rPr>
              <a:t>ønsker</a:t>
            </a:r>
          </a:p>
          <a:p>
            <a:r>
              <a:rPr lang="nb-NO" sz="5100" dirty="0" smtClean="0">
                <a:solidFill>
                  <a:schemeClr val="tx1"/>
                </a:solidFill>
              </a:rPr>
              <a:t>Idrettslagene</a:t>
            </a:r>
          </a:p>
          <a:p>
            <a:r>
              <a:rPr lang="nb-NO" sz="5100" dirty="0">
                <a:solidFill>
                  <a:schemeClr val="tx1"/>
                </a:solidFill>
              </a:rPr>
              <a:t>i</a:t>
            </a:r>
            <a:r>
              <a:rPr lang="nb-NO" sz="5100" dirty="0" smtClean="0">
                <a:solidFill>
                  <a:schemeClr val="tx1"/>
                </a:solidFill>
              </a:rPr>
              <a:t> Nye Asker</a:t>
            </a:r>
          </a:p>
          <a:p>
            <a:r>
              <a:rPr lang="nb-NO" sz="5100" dirty="0" smtClean="0">
                <a:solidFill>
                  <a:schemeClr val="tx1"/>
                </a:solidFill>
              </a:rPr>
              <a:t> </a:t>
            </a:r>
            <a:r>
              <a:rPr lang="nb-NO" sz="5100" dirty="0">
                <a:solidFill>
                  <a:schemeClr val="tx1"/>
                </a:solidFill>
              </a:rPr>
              <a:t>v</a:t>
            </a:r>
            <a:r>
              <a:rPr lang="nb-NO" sz="5100" dirty="0" smtClean="0">
                <a:solidFill>
                  <a:schemeClr val="tx1"/>
                </a:solidFill>
              </a:rPr>
              <a:t>elkommen til </a:t>
            </a:r>
          </a:p>
          <a:p>
            <a:r>
              <a:rPr lang="nb-NO" sz="5100" dirty="0" smtClean="0">
                <a:solidFill>
                  <a:schemeClr val="tx1"/>
                </a:solidFill>
              </a:rPr>
              <a:t>allmøte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1298947" y="5360855"/>
            <a:ext cx="7056784" cy="69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tx1"/>
                </a:solidFill>
              </a:rPr>
              <a:t>o</a:t>
            </a:r>
            <a:r>
              <a:rPr lang="nb-NO" dirty="0" smtClean="0">
                <a:solidFill>
                  <a:schemeClr val="tx1"/>
                </a:solidFill>
              </a:rPr>
              <a:t>nsdag 10. mai ROS Arena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95536" y="8367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Hurum idrettsråd 	Røyken idrettsråd	 Asker idrettsråd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4123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«Nye Asker – hele Norges </a:t>
            </a:r>
            <a:r>
              <a:rPr lang="nb-NO" dirty="0" err="1"/>
              <a:t>idrettsbygd</a:t>
            </a:r>
            <a:r>
              <a:rPr lang="nb-NO" dirty="0"/>
              <a:t>»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Allmøte for idrettslagene i Hurum, Røyken og Asker</a:t>
            </a:r>
          </a:p>
          <a:p>
            <a:r>
              <a:rPr lang="nb-NO" dirty="0"/>
              <a:t>ROS Arena 10. mai 2017</a:t>
            </a:r>
          </a:p>
          <a:p>
            <a:r>
              <a:rPr lang="nb-NO" dirty="0"/>
              <a:t>Per Anders Owren, styremedlem Asker Idrettsråd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382685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 smtClean="0"/>
              <a:t>Satse </a:t>
            </a:r>
            <a:r>
              <a:rPr lang="nb-NO" dirty="0"/>
              <a:t>på flere og bedre bredde-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og </a:t>
            </a:r>
            <a:r>
              <a:rPr lang="nb-NO" dirty="0"/>
              <a:t>toppidrettsarrangementer?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Før 2020: Bli bedre kjent og bygge nettverk i Nye Asker</a:t>
            </a:r>
          </a:p>
          <a:p>
            <a:r>
              <a:rPr lang="nb-NO" dirty="0"/>
              <a:t>Skaper lokalt engasjement, stolthet og identitet</a:t>
            </a:r>
          </a:p>
          <a:p>
            <a:r>
              <a:rPr lang="nb-NO" dirty="0"/>
              <a:t>Bidrar til mere fysisk aktivitet og frivillighet</a:t>
            </a:r>
          </a:p>
          <a:p>
            <a:r>
              <a:rPr lang="nb-NO" dirty="0"/>
              <a:t>Idrettsarrangementer tilfører en ny økonomisk verdiskapning</a:t>
            </a:r>
          </a:p>
          <a:p>
            <a:r>
              <a:rPr lang="nb-NO" dirty="0"/>
              <a:t>Bygger merkevare, profil og omdømme</a:t>
            </a:r>
          </a:p>
          <a:p>
            <a:r>
              <a:rPr lang="nb-NO" dirty="0"/>
              <a:t>Bidrar til samhandling mellom idrett, kultur og næring, ikke bare reiseliv</a:t>
            </a:r>
          </a:p>
          <a:p>
            <a:r>
              <a:rPr lang="nb-NO" dirty="0"/>
              <a:t>Arrangementer er viktig tiltak for stedsutvikling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59994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Styrke folkehelse ved flere og bedre </a:t>
            </a:r>
            <a:r>
              <a:rPr lang="nb-NO" dirty="0" smtClean="0"/>
              <a:t>bredde-idrettsarrangementer </a:t>
            </a:r>
            <a:r>
              <a:rPr lang="nb-NO" dirty="0"/>
              <a:t>for barn, unge, voksne og seniorer</a:t>
            </a:r>
          </a:p>
          <a:p>
            <a:r>
              <a:rPr lang="nb-NO" dirty="0"/>
              <a:t>Få flere større nasjonale og internasjonale idrettsarrangementer til Nye Asker</a:t>
            </a:r>
          </a:p>
          <a:p>
            <a:r>
              <a:rPr lang="nb-NO" dirty="0"/>
              <a:t>Økt satsning på innovasjon og verdiskapning på idrettsarrangementer</a:t>
            </a:r>
          </a:p>
          <a:p>
            <a:r>
              <a:rPr lang="nb-NO" dirty="0"/>
              <a:t>Bidra til næringsutvikling, merkevarebygging og skape minneverdige opplevelser for tilreisende og innbyggere i Nye Asker</a:t>
            </a:r>
          </a:p>
          <a:p>
            <a:r>
              <a:rPr lang="nb-NO" dirty="0"/>
              <a:t>Videreutvikle og styrke nettverket mellom idrettsarrangør og reiseliv</a:t>
            </a:r>
          </a:p>
          <a:p>
            <a:r>
              <a:rPr lang="nb-NO" dirty="0"/>
              <a:t>Større inntjening til både arrangør og besøksnæring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340312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03237"/>
            <a:ext cx="7886700" cy="1325563"/>
          </a:xfrm>
        </p:spPr>
        <p:txBody>
          <a:bodyPr/>
          <a:lstStyle/>
          <a:p>
            <a:pPr algn="l"/>
            <a:r>
              <a:rPr lang="nb-NO" dirty="0"/>
              <a:t>Nye Askers konkurranseposisjon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100 idrettslag med 38 000 medlemmer</a:t>
            </a:r>
          </a:p>
          <a:p>
            <a:r>
              <a:rPr lang="nb-NO" dirty="0"/>
              <a:t>Aktive idrettslag (styre, frivillige, ansatte </a:t>
            </a:r>
            <a:r>
              <a:rPr lang="nb-NO" dirty="0" err="1"/>
              <a:t>admin</a:t>
            </a:r>
            <a:r>
              <a:rPr lang="nb-NO" dirty="0"/>
              <a:t> og trenere)</a:t>
            </a:r>
          </a:p>
          <a:p>
            <a:r>
              <a:rPr lang="nb-NO" dirty="0"/>
              <a:t>Bra med idrettsanlegg og ambisiøse planer</a:t>
            </a:r>
          </a:p>
          <a:p>
            <a:r>
              <a:rPr lang="nb-NO" dirty="0"/>
              <a:t>Nært og godt samarbeid med kommunen</a:t>
            </a:r>
          </a:p>
          <a:p>
            <a:r>
              <a:rPr lang="nb-NO" dirty="0"/>
              <a:t>Et aktivt næringsliv, og variert og godt utbygget reiseliv</a:t>
            </a:r>
          </a:p>
          <a:p>
            <a:r>
              <a:rPr lang="nb-NO" dirty="0"/>
              <a:t>Norges 7. største kommune, med 152 km kystlinje, store grøntområder og attraktive tettsteder</a:t>
            </a:r>
          </a:p>
          <a:p>
            <a:r>
              <a:rPr lang="nb-NO" dirty="0"/>
              <a:t>Sentralt på Østlandet</a:t>
            </a:r>
          </a:p>
          <a:p>
            <a:r>
              <a:rPr lang="nb-NO" dirty="0"/>
              <a:t>Over gjennomsnittet aktive innbyggere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423765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Forslag til strategi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Idrettsrådene vil stimulere til arrangementssamarbeid mellom idrettsklubbene – også på tvers av idretter</a:t>
            </a:r>
          </a:p>
          <a:p>
            <a:r>
              <a:rPr lang="nb-NO" dirty="0" smtClean="0"/>
              <a:t>Fellesnemnda </a:t>
            </a:r>
            <a:r>
              <a:rPr lang="nb-NO" dirty="0"/>
              <a:t>etablerer en støtteordning for større idrettsarrangementer som profilerer Nye Asker</a:t>
            </a:r>
          </a:p>
          <a:p>
            <a:r>
              <a:rPr lang="nb-NO" dirty="0"/>
              <a:t>Etablere et samarbeidsorgan mellom idrett, næringsliv og kommune</a:t>
            </a:r>
          </a:p>
          <a:p>
            <a:pPr lvl="1"/>
            <a:r>
              <a:rPr lang="nb-NO" dirty="0"/>
              <a:t>Bredt sammensatt styringsgruppe</a:t>
            </a:r>
          </a:p>
          <a:p>
            <a:pPr lvl="1"/>
            <a:r>
              <a:rPr lang="nb-NO" dirty="0"/>
              <a:t>Prosjektstilling som idrettsarrangementsutvikler</a:t>
            </a:r>
          </a:p>
          <a:p>
            <a:r>
              <a:rPr lang="nb-NO" dirty="0"/>
              <a:t>Utvikle samspill med reiseliv, attraktive tettsteder, kortreist mat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125058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/>
              <a:t>Hvilke idretter?</a:t>
            </a:r>
            <a:br>
              <a:rPr lang="nb-NO" dirty="0"/>
            </a:br>
            <a:r>
              <a:rPr lang="nb-NO" sz="2800" dirty="0"/>
              <a:t>Noen eksempler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Alle idrettslag er herved utfordret!</a:t>
            </a:r>
          </a:p>
          <a:p>
            <a:r>
              <a:rPr lang="nb-NO" dirty="0"/>
              <a:t>Alle aldre, cuper, serier, stafetter………</a:t>
            </a:r>
          </a:p>
          <a:p>
            <a:r>
              <a:rPr lang="nb-NO" dirty="0"/>
              <a:t>Breddeturneringer i fotball og håndball</a:t>
            </a:r>
          </a:p>
          <a:p>
            <a:r>
              <a:rPr lang="nb-NO" dirty="0"/>
              <a:t>Ta i bruk stier og grøntområder, sommer og vinter</a:t>
            </a:r>
          </a:p>
          <a:p>
            <a:pPr lvl="1"/>
            <a:r>
              <a:rPr lang="nb-NO" dirty="0"/>
              <a:t>Turmarsjer, terrengløp, orientering, langrenn</a:t>
            </a:r>
          </a:p>
          <a:p>
            <a:r>
              <a:rPr lang="nb-NO" dirty="0"/>
              <a:t>Utnytte den fantastiske kystlinjen og de unike tettstedene</a:t>
            </a:r>
          </a:p>
          <a:p>
            <a:pPr lvl="1"/>
            <a:r>
              <a:rPr lang="nb-NO" dirty="0"/>
              <a:t>Seiling, kajakk, roing</a:t>
            </a:r>
          </a:p>
          <a:p>
            <a:r>
              <a:rPr lang="nb-NO" dirty="0"/>
              <a:t>Sykkel i terreng og landevei – og snart kommer velodrom!</a:t>
            </a:r>
          </a:p>
          <a:p>
            <a:r>
              <a:rPr lang="nb-NO" dirty="0" smtClean="0"/>
              <a:t>Turn</a:t>
            </a:r>
          </a:p>
          <a:p>
            <a:r>
              <a:rPr lang="nb-NO" dirty="0" err="1" smtClean="0"/>
              <a:t>Langløp</a:t>
            </a:r>
            <a:r>
              <a:rPr lang="nb-NO" dirty="0" smtClean="0"/>
              <a:t> ski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07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/>
              <a:t>Hårete ideer til store arrangementer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Internasjonal hel eller halv </a:t>
            </a:r>
            <a:r>
              <a:rPr lang="nb-NO" dirty="0" err="1"/>
              <a:t>ironman</a:t>
            </a:r>
            <a:r>
              <a:rPr lang="nb-NO" dirty="0"/>
              <a:t> (</a:t>
            </a:r>
            <a:r>
              <a:rPr lang="nb-NO" dirty="0" err="1"/>
              <a:t>trilaton</a:t>
            </a:r>
            <a:r>
              <a:rPr lang="nb-NO" dirty="0"/>
              <a:t>), svømming, sykkel, løp</a:t>
            </a:r>
          </a:p>
          <a:p>
            <a:r>
              <a:rPr lang="nb-NO" dirty="0" err="1"/>
              <a:t>Landskytterstevnet</a:t>
            </a:r>
            <a:r>
              <a:rPr lang="nb-NO" dirty="0"/>
              <a:t> i Avgrunnsdalen på Hurum</a:t>
            </a:r>
          </a:p>
          <a:p>
            <a:r>
              <a:rPr lang="nb-NO" dirty="0"/>
              <a:t>VM i kajakk maraton</a:t>
            </a:r>
          </a:p>
          <a:p>
            <a:r>
              <a:rPr lang="nb-NO" dirty="0"/>
              <a:t>VM i </a:t>
            </a:r>
            <a:r>
              <a:rPr lang="nb-NO" dirty="0" smtClean="0"/>
              <a:t>orientering</a:t>
            </a:r>
          </a:p>
          <a:p>
            <a:r>
              <a:rPr lang="nb-NO" dirty="0" err="1" smtClean="0"/>
              <a:t>AskerCupen</a:t>
            </a:r>
            <a:r>
              <a:rPr lang="nb-NO" dirty="0" smtClean="0"/>
              <a:t> – fotballturnering etter modell av </a:t>
            </a:r>
            <a:r>
              <a:rPr lang="nb-NO" dirty="0" err="1" smtClean="0"/>
              <a:t>DanaCup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154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err="1" smtClean="0">
                <a:solidFill>
                  <a:srgbClr val="FF0000"/>
                </a:solidFill>
              </a:rPr>
              <a:t>Tour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of</a:t>
            </a:r>
            <a:r>
              <a:rPr lang="nb-NO" dirty="0" smtClean="0">
                <a:solidFill>
                  <a:srgbClr val="FF0000"/>
                </a:solidFill>
              </a:rPr>
              <a:t> Norway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Et av landets største idrettsarrangementer kommer til </a:t>
            </a:r>
            <a:r>
              <a:rPr lang="nb-NO" dirty="0" smtClean="0"/>
              <a:t>Nye Asker </a:t>
            </a:r>
            <a:r>
              <a:rPr lang="nb-NO" dirty="0"/>
              <a:t>17. mai. Sykkelrittet </a:t>
            </a:r>
            <a:r>
              <a:rPr lang="nb-NO" dirty="0" err="1"/>
              <a:t>Tour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Norway 2017 har målgang ved Risenga idrettspark ettermiddagen 17. mai. Etappen går fra Hønefoss, via Lier, Røyken og Hurum til </a:t>
            </a:r>
            <a:r>
              <a:rPr lang="nb-NO" dirty="0" smtClean="0"/>
              <a:t>Asker.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Anledning til positiv markering fra idrettslagene!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96838"/>
            <a:ext cx="34417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5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41847" r="-41847"/>
          <a:stretch/>
        </p:blipFill>
        <p:spPr>
          <a:xfrm>
            <a:off x="827584" y="1484784"/>
            <a:ext cx="12529392" cy="4572197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139075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41822" r="-41822"/>
          <a:stretch/>
        </p:blipFill>
        <p:spPr>
          <a:xfrm>
            <a:off x="903105" y="1700808"/>
            <a:ext cx="12885919" cy="446449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305108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40180" r="-40180"/>
          <a:stretch/>
        </p:blipFill>
        <p:spPr>
          <a:xfrm>
            <a:off x="971600" y="1268760"/>
            <a:ext cx="12601400" cy="475252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176702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3"/>
          <a:srcRect l="41499" r="-41499"/>
          <a:stretch/>
        </p:blipFill>
        <p:spPr>
          <a:xfrm>
            <a:off x="467544" y="1412776"/>
            <a:ext cx="13487592" cy="475252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91118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Intensjonsavtale for sammenslåing av </a:t>
            </a:r>
            <a:r>
              <a:rPr lang="nb-NO" dirty="0" smtClean="0"/>
              <a:t>idrettsrådene </a:t>
            </a:r>
            <a:r>
              <a:rPr lang="nb-NO" dirty="0"/>
              <a:t>i Hurum, Røyken og Asker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b-NO" dirty="0" smtClean="0"/>
          </a:p>
          <a:p>
            <a:r>
              <a:rPr lang="nb-NO" dirty="0"/>
              <a:t>Allmøte for idrettslagene i Hurum, Røyken og Asker</a:t>
            </a:r>
          </a:p>
          <a:p>
            <a:r>
              <a:rPr lang="nb-NO" dirty="0"/>
              <a:t>ROS Arena 10. mai 2017</a:t>
            </a:r>
          </a:p>
          <a:p>
            <a:r>
              <a:rPr lang="nb-NO" dirty="0" smtClean="0"/>
              <a:t>Kåre Møllerhagen, styreleder </a:t>
            </a:r>
            <a:r>
              <a:rPr lang="nb-NO" dirty="0"/>
              <a:t>Asker Idrettsråd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206389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Prosjektgruppe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/>
              <a:t>Hurum Idrettsråd</a:t>
            </a:r>
          </a:p>
          <a:p>
            <a:pPr lvl="1"/>
            <a:r>
              <a:rPr lang="nb-NO" dirty="0"/>
              <a:t>Guri Berg</a:t>
            </a:r>
          </a:p>
          <a:p>
            <a:pPr lvl="1"/>
            <a:r>
              <a:rPr lang="nb-NO" dirty="0"/>
              <a:t>Nils </a:t>
            </a:r>
            <a:r>
              <a:rPr lang="nb-NO" dirty="0" smtClean="0"/>
              <a:t>Brodersen</a:t>
            </a:r>
            <a:br>
              <a:rPr lang="nb-NO" dirty="0" smtClean="0"/>
            </a:br>
            <a:endParaRPr lang="nb-NO" dirty="0"/>
          </a:p>
          <a:p>
            <a:r>
              <a:rPr lang="nb-NO" b="1" dirty="0"/>
              <a:t>Røyken Idrettsråd</a:t>
            </a:r>
          </a:p>
          <a:p>
            <a:pPr lvl="1"/>
            <a:r>
              <a:rPr lang="nb-NO" dirty="0"/>
              <a:t>Erik </a:t>
            </a:r>
            <a:r>
              <a:rPr lang="nb-NO" dirty="0" err="1"/>
              <a:t>Wallentin</a:t>
            </a:r>
            <a:endParaRPr lang="nb-NO" dirty="0"/>
          </a:p>
          <a:p>
            <a:pPr lvl="1"/>
            <a:r>
              <a:rPr lang="nb-NO" dirty="0"/>
              <a:t>Morten B. </a:t>
            </a:r>
            <a:r>
              <a:rPr lang="nb-NO" dirty="0" smtClean="0"/>
              <a:t>Henriksen</a:t>
            </a:r>
            <a:br>
              <a:rPr lang="nb-NO" dirty="0" smtClean="0"/>
            </a:br>
            <a:endParaRPr lang="nb-NO" dirty="0"/>
          </a:p>
          <a:p>
            <a:r>
              <a:rPr lang="nb-NO" b="1" dirty="0"/>
              <a:t>Asker Idrettsråd</a:t>
            </a:r>
          </a:p>
          <a:p>
            <a:pPr lvl="1"/>
            <a:r>
              <a:rPr lang="nb-NO" dirty="0"/>
              <a:t>Kåre </a:t>
            </a:r>
            <a:r>
              <a:rPr lang="nb-NO" dirty="0" err="1"/>
              <a:t>Møllehagen</a:t>
            </a:r>
            <a:endParaRPr lang="nb-NO" dirty="0"/>
          </a:p>
          <a:p>
            <a:pPr lvl="1"/>
            <a:r>
              <a:rPr lang="nb-NO" dirty="0"/>
              <a:t>Anne-Marie Christophersen</a:t>
            </a:r>
          </a:p>
          <a:p>
            <a:pPr lvl="1"/>
            <a:r>
              <a:rPr lang="nb-NO" dirty="0"/>
              <a:t>Per Anders Owren, leder</a:t>
            </a:r>
          </a:p>
          <a:p>
            <a:pPr lvl="1"/>
            <a:r>
              <a:rPr lang="nb-NO" dirty="0"/>
              <a:t>Gry E. </a:t>
            </a:r>
            <a:r>
              <a:rPr lang="nb-NO" dirty="0" err="1"/>
              <a:t>Garlie</a:t>
            </a:r>
            <a:r>
              <a:rPr lang="nb-NO" dirty="0"/>
              <a:t>, sekretær</a:t>
            </a: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460896" y="3175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smtClean="0"/>
              <a:t>Hurum idrettsråd</a:t>
            </a:r>
          </a:p>
          <a:p>
            <a:pPr algn="r"/>
            <a:r>
              <a:rPr lang="nb-NO" sz="1400" dirty="0" smtClean="0"/>
              <a:t>Røyken idrettsråd</a:t>
            </a:r>
          </a:p>
          <a:p>
            <a:pPr algn="r"/>
            <a:r>
              <a:rPr lang="nb-NO" sz="1400" dirty="0" smtClean="0"/>
              <a:t>Asker idrettsråd</a:t>
            </a:r>
          </a:p>
        </p:txBody>
      </p:sp>
    </p:spTree>
    <p:extLst>
      <p:ext uri="{BB962C8B-B14F-4D97-AF65-F5344CB8AC3E}">
        <p14:creationId xmlns:p14="http://schemas.microsoft.com/office/powerpoint/2010/main" val="287769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Prosess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Asker inviterte til første felles møte med Idrettsrådene 6.6.2016</a:t>
            </a:r>
          </a:p>
          <a:p>
            <a:r>
              <a:rPr lang="nb-NO" dirty="0"/>
              <a:t>3 møter i prosjektgruppen</a:t>
            </a:r>
          </a:p>
          <a:p>
            <a:r>
              <a:rPr lang="nb-NO" dirty="0"/>
              <a:t>Intensjonsavtale underskrevet 30.11.2016</a:t>
            </a:r>
          </a:p>
          <a:p>
            <a:r>
              <a:rPr lang="nb-NO" dirty="0"/>
              <a:t>Prosjektgruppen vil fortsette med å utarbeide forslag til visjon, strategi og handlingsplan og fellesarrangementer mm., inntil nytt Idrettsråd for Nye Asker er etablert mars 2018.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645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Intensjonsavtale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Likeverdighet, raushet og forståelse skal prege samarbeidet</a:t>
            </a:r>
          </a:p>
          <a:p>
            <a:r>
              <a:rPr lang="nb-NO" dirty="0"/>
              <a:t>Arbeide for best mulig rammevilkår for idretten</a:t>
            </a:r>
          </a:p>
          <a:p>
            <a:r>
              <a:rPr lang="nb-NO" dirty="0"/>
              <a:t>Nye Asker skal bli Norges </a:t>
            </a:r>
            <a:r>
              <a:rPr lang="nb-NO" dirty="0" err="1"/>
              <a:t>idrettsbygd</a:t>
            </a:r>
            <a:r>
              <a:rPr lang="nb-NO" dirty="0"/>
              <a:t> !</a:t>
            </a:r>
          </a:p>
          <a:p>
            <a:r>
              <a:rPr lang="nb-NO" dirty="0"/>
              <a:t>Viktig medspiller for kommunen også på samfunnsansvar, folkehelse og forebyggende arbeid</a:t>
            </a:r>
          </a:p>
          <a:p>
            <a:r>
              <a:rPr lang="nb-NO" dirty="0"/>
              <a:t>Sikre forutsigbarhet og vekst i fremtidige investeringer og driftstilskudd til idretten</a:t>
            </a:r>
          </a:p>
          <a:p>
            <a:r>
              <a:rPr lang="nb-NO" dirty="0"/>
              <a:t>Sikre minst samme administrative kapasitet – pluss prosjektstilling</a:t>
            </a:r>
          </a:p>
          <a:p>
            <a:r>
              <a:rPr lang="nb-NO" dirty="0"/>
              <a:t>Videreutvikle dagens samarbeidsavtale mellom Asker Idrettsråd og Asker Kommune</a:t>
            </a:r>
          </a:p>
        </p:txBody>
      </p:sp>
    </p:spTree>
    <p:extLst>
      <p:ext uri="{BB962C8B-B14F-4D97-AF65-F5344CB8AC3E}">
        <p14:creationId xmlns:p14="http://schemas.microsoft.com/office/powerpoint/2010/main" val="250933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261A5FDB036F40BE10603E53B151EC" ma:contentTypeVersion="12" ma:contentTypeDescription="Opprett et nytt dokument." ma:contentTypeScope="" ma:versionID="53cdf906ca3c8996d52879ad2fc7d2c5">
  <xsd:schema xmlns:xsd="http://www.w3.org/2001/XMLSchema" xmlns:xs="http://www.w3.org/2001/XMLSchema" xmlns:p="http://schemas.microsoft.com/office/2006/metadata/properties" xmlns:ns2="24867f57-fcf0-4109-9baa-1d4d8c95f6f0" xmlns:ns3="c45bdc6b-52a6-45aa-a619-21df36aae71e" targetNamespace="http://schemas.microsoft.com/office/2006/metadata/properties" ma:root="true" ma:fieldsID="cc79135718cf1afafa3e3adade9af2b7" ns2:_="" ns3:_="">
    <xsd:import namespace="24867f57-fcf0-4109-9baa-1d4d8c95f6f0"/>
    <xsd:import namespace="c45bdc6b-52a6-45aa-a619-21df36aae7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67f57-fcf0-4109-9baa-1d4d8c95f6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bdc6b-52a6-45aa-a619-21df36aae71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B3599B-D6A1-499E-A46F-489312F48A5D}"/>
</file>

<file path=customXml/itemProps2.xml><?xml version="1.0" encoding="utf-8"?>
<ds:datastoreItem xmlns:ds="http://schemas.openxmlformats.org/officeDocument/2006/customXml" ds:itemID="{C2684FC2-CA3E-4254-948E-CC27A9713E70}"/>
</file>

<file path=customXml/itemProps3.xml><?xml version="1.0" encoding="utf-8"?>
<ds:datastoreItem xmlns:ds="http://schemas.openxmlformats.org/officeDocument/2006/customXml" ds:itemID="{98C2EA9F-C35A-4B97-8D37-C96C32318814}"/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779</Words>
  <Application>Microsoft Macintosh PowerPoint</Application>
  <PresentationFormat>Skjermfremvisning (4:3)</PresentationFormat>
  <Paragraphs>147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Intensjonsavtale for sammenslåing av idrettsrådene i Hurum, Røyken og Asker</vt:lpstr>
      <vt:lpstr>Prosjektgruppe</vt:lpstr>
      <vt:lpstr>Prosess</vt:lpstr>
      <vt:lpstr>Intensjonsavtale</vt:lpstr>
      <vt:lpstr>«Nye Asker – hele Norges idrettsbygd»</vt:lpstr>
      <vt:lpstr>Satse på flere og bedre bredde-  og toppidrettsarrangementer?</vt:lpstr>
      <vt:lpstr>Mål</vt:lpstr>
      <vt:lpstr>Nye Askers konkurranseposisjon</vt:lpstr>
      <vt:lpstr>Forslag til strategi</vt:lpstr>
      <vt:lpstr>Hvilke idretter? Noen eksempler</vt:lpstr>
      <vt:lpstr>Hårete ideer til store arrangementer</vt:lpstr>
      <vt:lpstr>Tour of Norway</vt:lpstr>
    </vt:vector>
  </TitlesOfParts>
  <Company>A FERRAZ JAZZ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Gry E. Garlie</dc:creator>
  <cp:lastModifiedBy>Asker Idrettsråd</cp:lastModifiedBy>
  <cp:revision>65</cp:revision>
  <dcterms:created xsi:type="dcterms:W3CDTF">2011-10-19T17:35:00Z</dcterms:created>
  <dcterms:modified xsi:type="dcterms:W3CDTF">2017-05-31T17:11:29Z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0x01010047261A5FDB036F40BE10603E53B151EC</vt:lpwstr>
  </property>
</Properties>
</file>